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7" r:id="rId2"/>
    <p:sldId id="258" r:id="rId3"/>
    <p:sldId id="271" r:id="rId4"/>
    <p:sldId id="259" r:id="rId5"/>
    <p:sldId id="272" r:id="rId6"/>
    <p:sldId id="260" r:id="rId7"/>
    <p:sldId id="273" r:id="rId8"/>
    <p:sldId id="274" r:id="rId9"/>
    <p:sldId id="275" r:id="rId10"/>
    <p:sldId id="261" r:id="rId11"/>
    <p:sldId id="276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2"/>
    <p:restoredTop sz="94280"/>
  </p:normalViewPr>
  <p:slideViewPr>
    <p:cSldViewPr snapToObjects="1">
      <p:cViewPr varScale="1">
        <p:scale>
          <a:sx n="86" d="100"/>
          <a:sy n="86" d="100"/>
        </p:scale>
        <p:origin x="-1140" y="-78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0A2CD-8391-4CB5-832B-CD1EDFB78C8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F87F399-9F54-438D-9132-872C50B77152}">
      <dgm:prSet phldrT="[텍스트]"/>
      <dgm:spPr/>
      <dgm:t>
        <a:bodyPr/>
        <a:lstStyle/>
        <a:p>
          <a:pPr latinLnBrk="1"/>
          <a:r>
            <a:rPr lang="en-US" altLang="ko-KR" dirty="0" smtClean="0"/>
            <a:t>1. </a:t>
          </a:r>
          <a:r>
            <a:rPr lang="ko-KR" altLang="en-US" dirty="0" smtClean="0"/>
            <a:t>직선적 </a:t>
          </a:r>
          <a:endParaRPr lang="ko-KR" altLang="en-US" dirty="0"/>
        </a:p>
      </dgm:t>
    </dgm:pt>
    <dgm:pt modelId="{17F00FD5-8499-46EF-8351-8934446ADEAA}" type="parTrans" cxnId="{788D24CE-87A7-4963-A18E-ACE2296B4D3C}">
      <dgm:prSet/>
      <dgm:spPr/>
      <dgm:t>
        <a:bodyPr/>
        <a:lstStyle/>
        <a:p>
          <a:pPr latinLnBrk="1"/>
          <a:endParaRPr lang="ko-KR" altLang="en-US"/>
        </a:p>
      </dgm:t>
    </dgm:pt>
    <dgm:pt modelId="{6B608C87-B887-40B9-B1E9-2EE6E4EFEB22}" type="sibTrans" cxnId="{788D24CE-87A7-4963-A18E-ACE2296B4D3C}">
      <dgm:prSet/>
      <dgm:spPr/>
      <dgm:t>
        <a:bodyPr/>
        <a:lstStyle/>
        <a:p>
          <a:pPr latinLnBrk="1"/>
          <a:endParaRPr lang="ko-KR" altLang="en-US"/>
        </a:p>
      </dgm:t>
    </dgm:pt>
    <dgm:pt modelId="{D193BB87-22DC-4B1D-8491-8F2EF89F86DE}">
      <dgm:prSet phldrT="[텍스트]"/>
      <dgm:spPr/>
      <dgm:t>
        <a:bodyPr/>
        <a:lstStyle/>
        <a:p>
          <a:pPr latinLnBrk="1"/>
          <a:r>
            <a:rPr lang="en-US" altLang="ko-KR" dirty="0" smtClean="0"/>
            <a:t>2. </a:t>
          </a:r>
          <a:r>
            <a:rPr lang="ko-KR" altLang="en-US" dirty="0" smtClean="0"/>
            <a:t>미래에 대한</a:t>
          </a:r>
          <a:endParaRPr lang="en-US" altLang="ko-KR" dirty="0" smtClean="0"/>
        </a:p>
        <a:p>
          <a:pPr latinLnBrk="1"/>
          <a:r>
            <a:rPr lang="ko-KR" altLang="en-US" dirty="0" smtClean="0"/>
            <a:t> 낙관론</a:t>
          </a:r>
          <a:endParaRPr lang="ko-KR" altLang="en-US" dirty="0"/>
        </a:p>
      </dgm:t>
    </dgm:pt>
    <dgm:pt modelId="{62FF73C9-DE68-435F-8119-F4F4518E4A9B}" type="parTrans" cxnId="{561D426F-A89A-4506-B46E-0DA7D9F7A873}">
      <dgm:prSet/>
      <dgm:spPr/>
      <dgm:t>
        <a:bodyPr/>
        <a:lstStyle/>
        <a:p>
          <a:pPr latinLnBrk="1"/>
          <a:endParaRPr lang="ko-KR" altLang="en-US"/>
        </a:p>
      </dgm:t>
    </dgm:pt>
    <dgm:pt modelId="{74C78706-5472-46A0-B0E3-4E70AC5494E1}" type="sibTrans" cxnId="{561D426F-A89A-4506-B46E-0DA7D9F7A873}">
      <dgm:prSet/>
      <dgm:spPr/>
      <dgm:t>
        <a:bodyPr/>
        <a:lstStyle/>
        <a:p>
          <a:pPr latinLnBrk="1"/>
          <a:endParaRPr lang="ko-KR" altLang="en-US"/>
        </a:p>
      </dgm:t>
    </dgm:pt>
    <dgm:pt modelId="{92A0EE3C-69F8-4C2D-AF3D-F6E64F625140}">
      <dgm:prSet phldrT="[텍스트]"/>
      <dgm:spPr/>
      <dgm:t>
        <a:bodyPr/>
        <a:lstStyle/>
        <a:p>
          <a:pPr latinLnBrk="1"/>
          <a:r>
            <a:rPr lang="en-US" altLang="ko-KR" dirty="0" smtClean="0"/>
            <a:t>3. </a:t>
          </a:r>
          <a:r>
            <a:rPr lang="ko-KR" altLang="en-US" dirty="0" smtClean="0"/>
            <a:t>객관적 기준</a:t>
          </a:r>
          <a:r>
            <a:rPr lang="en-US" altLang="ko-KR" dirty="0" smtClean="0"/>
            <a:t>: </a:t>
          </a:r>
          <a:r>
            <a:rPr lang="ko-KR" altLang="en-US" dirty="0" smtClean="0"/>
            <a:t>합리성</a:t>
          </a:r>
          <a:endParaRPr lang="ko-KR" altLang="en-US" dirty="0"/>
        </a:p>
      </dgm:t>
    </dgm:pt>
    <dgm:pt modelId="{2FB5E49C-1DB8-43FB-BF4F-F5F747972C95}" type="parTrans" cxnId="{B12E3537-21CE-47C6-BB98-9B168CD97E4D}">
      <dgm:prSet/>
      <dgm:spPr/>
      <dgm:t>
        <a:bodyPr/>
        <a:lstStyle/>
        <a:p>
          <a:pPr latinLnBrk="1"/>
          <a:endParaRPr lang="ko-KR" altLang="en-US"/>
        </a:p>
      </dgm:t>
    </dgm:pt>
    <dgm:pt modelId="{D96F4083-22EE-474F-8698-9FFB8F3E5874}" type="sibTrans" cxnId="{B12E3537-21CE-47C6-BB98-9B168CD97E4D}">
      <dgm:prSet/>
      <dgm:spPr/>
      <dgm:t>
        <a:bodyPr/>
        <a:lstStyle/>
        <a:p>
          <a:pPr latinLnBrk="1"/>
          <a:endParaRPr lang="ko-KR" altLang="en-US"/>
        </a:p>
      </dgm:t>
    </dgm:pt>
    <dgm:pt modelId="{F3DBA3D3-43CC-4792-9B7C-F3E42FB65E1A}" type="pres">
      <dgm:prSet presAssocID="{77A0A2CD-8391-4CB5-832B-CD1EDFB78C84}" presName="compositeShape" presStyleCnt="0">
        <dgm:presLayoutVars>
          <dgm:chMax val="7"/>
          <dgm:dir/>
          <dgm:resizeHandles val="exact"/>
        </dgm:presLayoutVars>
      </dgm:prSet>
      <dgm:spPr/>
    </dgm:pt>
    <dgm:pt modelId="{ABEF9397-1DF1-42CD-A742-B073CE89AA5F}" type="pres">
      <dgm:prSet presAssocID="{77A0A2CD-8391-4CB5-832B-CD1EDFB78C84}" presName="wedge1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86F37E2-33E0-4FB1-9BDB-65B4AB80C5F7}" type="pres">
      <dgm:prSet presAssocID="{77A0A2CD-8391-4CB5-832B-CD1EDFB78C84}" presName="dummy1a" presStyleCnt="0"/>
      <dgm:spPr/>
    </dgm:pt>
    <dgm:pt modelId="{1FB3B565-4AA9-417F-9E82-452F962E4758}" type="pres">
      <dgm:prSet presAssocID="{77A0A2CD-8391-4CB5-832B-CD1EDFB78C84}" presName="dummy1b" presStyleCnt="0"/>
      <dgm:spPr/>
    </dgm:pt>
    <dgm:pt modelId="{ABED7625-1279-4767-B520-B78E6EDE7FAE}" type="pres">
      <dgm:prSet presAssocID="{77A0A2CD-8391-4CB5-832B-CD1EDFB78C8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AD621F-CF32-46DA-A2A5-41CDC082850A}" type="pres">
      <dgm:prSet presAssocID="{77A0A2CD-8391-4CB5-832B-CD1EDFB78C84}" presName="wedge2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4629DE8-6164-4C9F-ABFE-6524C10C6835}" type="pres">
      <dgm:prSet presAssocID="{77A0A2CD-8391-4CB5-832B-CD1EDFB78C84}" presName="dummy2a" presStyleCnt="0"/>
      <dgm:spPr/>
    </dgm:pt>
    <dgm:pt modelId="{33073C2F-D156-4A9A-80F5-2B54BF88DF8A}" type="pres">
      <dgm:prSet presAssocID="{77A0A2CD-8391-4CB5-832B-CD1EDFB78C84}" presName="dummy2b" presStyleCnt="0"/>
      <dgm:spPr/>
    </dgm:pt>
    <dgm:pt modelId="{83B48B75-E17A-4212-88DC-2E46201F7BDF}" type="pres">
      <dgm:prSet presAssocID="{77A0A2CD-8391-4CB5-832B-CD1EDFB78C8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B0E5D4-99F4-46CE-85C6-A9947263D6C5}" type="pres">
      <dgm:prSet presAssocID="{77A0A2CD-8391-4CB5-832B-CD1EDFB78C84}" presName="wedge3" presStyleLbl="node1" presStyleIdx="2" presStyleCnt="3" custLinFactNeighborX="-676" custLinFactNeighborY="1160"/>
      <dgm:spPr/>
      <dgm:t>
        <a:bodyPr/>
        <a:lstStyle/>
        <a:p>
          <a:pPr latinLnBrk="1"/>
          <a:endParaRPr lang="ko-KR" altLang="en-US"/>
        </a:p>
      </dgm:t>
    </dgm:pt>
    <dgm:pt modelId="{1946AAAE-30F2-4B06-A45D-96A4A92883BD}" type="pres">
      <dgm:prSet presAssocID="{77A0A2CD-8391-4CB5-832B-CD1EDFB78C84}" presName="dummy3a" presStyleCnt="0"/>
      <dgm:spPr/>
    </dgm:pt>
    <dgm:pt modelId="{CBE23449-AD40-4071-B4AD-C617A79910F6}" type="pres">
      <dgm:prSet presAssocID="{77A0A2CD-8391-4CB5-832B-CD1EDFB78C84}" presName="dummy3b" presStyleCnt="0"/>
      <dgm:spPr/>
    </dgm:pt>
    <dgm:pt modelId="{981CFE61-FC3D-4F97-930F-8B2BDB3BB6C2}" type="pres">
      <dgm:prSet presAssocID="{77A0A2CD-8391-4CB5-832B-CD1EDFB78C8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F8C9CD-E35B-4BEC-BDF2-72224A8746AE}" type="pres">
      <dgm:prSet presAssocID="{6B608C87-B887-40B9-B1E9-2EE6E4EFEB22}" presName="arrowWedge1" presStyleLbl="fgSibTrans2D1" presStyleIdx="0" presStyleCnt="3"/>
      <dgm:spPr/>
    </dgm:pt>
    <dgm:pt modelId="{0546BF4B-6336-4F62-8DFA-B9EC753E6BBF}" type="pres">
      <dgm:prSet presAssocID="{74C78706-5472-46A0-B0E3-4E70AC5494E1}" presName="arrowWedge2" presStyleLbl="fgSibTrans2D1" presStyleIdx="1" presStyleCnt="3"/>
      <dgm:spPr/>
    </dgm:pt>
    <dgm:pt modelId="{24B4D1B7-0614-4657-B419-E058670FA7B3}" type="pres">
      <dgm:prSet presAssocID="{D96F4083-22EE-474F-8698-9FFB8F3E5874}" presName="arrowWedge3" presStyleLbl="fgSibTrans2D1" presStyleIdx="2" presStyleCnt="3"/>
      <dgm:spPr/>
    </dgm:pt>
  </dgm:ptLst>
  <dgm:cxnLst>
    <dgm:cxn modelId="{697017B6-8D7F-4891-8975-26FD0AB99F6C}" type="presOf" srcId="{92A0EE3C-69F8-4C2D-AF3D-F6E64F625140}" destId="{9BB0E5D4-99F4-46CE-85C6-A9947263D6C5}" srcOrd="0" destOrd="0" presId="urn:microsoft.com/office/officeart/2005/8/layout/cycle8"/>
    <dgm:cxn modelId="{B12E3537-21CE-47C6-BB98-9B168CD97E4D}" srcId="{77A0A2CD-8391-4CB5-832B-CD1EDFB78C84}" destId="{92A0EE3C-69F8-4C2D-AF3D-F6E64F625140}" srcOrd="2" destOrd="0" parTransId="{2FB5E49C-1DB8-43FB-BF4F-F5F747972C95}" sibTransId="{D96F4083-22EE-474F-8698-9FFB8F3E5874}"/>
    <dgm:cxn modelId="{561D426F-A89A-4506-B46E-0DA7D9F7A873}" srcId="{77A0A2CD-8391-4CB5-832B-CD1EDFB78C84}" destId="{D193BB87-22DC-4B1D-8491-8F2EF89F86DE}" srcOrd="1" destOrd="0" parTransId="{62FF73C9-DE68-435F-8119-F4F4518E4A9B}" sibTransId="{74C78706-5472-46A0-B0E3-4E70AC5494E1}"/>
    <dgm:cxn modelId="{EC7F48A3-BC5E-47C3-BC19-53697A60FFB5}" type="presOf" srcId="{CF87F399-9F54-438D-9132-872C50B77152}" destId="{ABEF9397-1DF1-42CD-A742-B073CE89AA5F}" srcOrd="0" destOrd="0" presId="urn:microsoft.com/office/officeart/2005/8/layout/cycle8"/>
    <dgm:cxn modelId="{EF68AF10-6B0E-48F3-99FD-7B4316EA41F4}" type="presOf" srcId="{D193BB87-22DC-4B1D-8491-8F2EF89F86DE}" destId="{83B48B75-E17A-4212-88DC-2E46201F7BDF}" srcOrd="1" destOrd="0" presId="urn:microsoft.com/office/officeart/2005/8/layout/cycle8"/>
    <dgm:cxn modelId="{E36BB0A9-2E15-4A3E-8244-366AE9C5127C}" type="presOf" srcId="{77A0A2CD-8391-4CB5-832B-CD1EDFB78C84}" destId="{F3DBA3D3-43CC-4792-9B7C-F3E42FB65E1A}" srcOrd="0" destOrd="0" presId="urn:microsoft.com/office/officeart/2005/8/layout/cycle8"/>
    <dgm:cxn modelId="{42040069-AC38-4DF0-8380-76A277F10449}" type="presOf" srcId="{CF87F399-9F54-438D-9132-872C50B77152}" destId="{ABED7625-1279-4767-B520-B78E6EDE7FAE}" srcOrd="1" destOrd="0" presId="urn:microsoft.com/office/officeart/2005/8/layout/cycle8"/>
    <dgm:cxn modelId="{EDE30D07-DACC-460A-9457-26081DCACC17}" type="presOf" srcId="{92A0EE3C-69F8-4C2D-AF3D-F6E64F625140}" destId="{981CFE61-FC3D-4F97-930F-8B2BDB3BB6C2}" srcOrd="1" destOrd="0" presId="urn:microsoft.com/office/officeart/2005/8/layout/cycle8"/>
    <dgm:cxn modelId="{820E3F72-E117-4E71-849A-298AF587563E}" type="presOf" srcId="{D193BB87-22DC-4B1D-8491-8F2EF89F86DE}" destId="{ABAD621F-CF32-46DA-A2A5-41CDC082850A}" srcOrd="0" destOrd="0" presId="urn:microsoft.com/office/officeart/2005/8/layout/cycle8"/>
    <dgm:cxn modelId="{788D24CE-87A7-4963-A18E-ACE2296B4D3C}" srcId="{77A0A2CD-8391-4CB5-832B-CD1EDFB78C84}" destId="{CF87F399-9F54-438D-9132-872C50B77152}" srcOrd="0" destOrd="0" parTransId="{17F00FD5-8499-46EF-8351-8934446ADEAA}" sibTransId="{6B608C87-B887-40B9-B1E9-2EE6E4EFEB22}"/>
    <dgm:cxn modelId="{8B4D847E-64E9-4ADF-88AA-F6339B05503B}" type="presParOf" srcId="{F3DBA3D3-43CC-4792-9B7C-F3E42FB65E1A}" destId="{ABEF9397-1DF1-42CD-A742-B073CE89AA5F}" srcOrd="0" destOrd="0" presId="urn:microsoft.com/office/officeart/2005/8/layout/cycle8"/>
    <dgm:cxn modelId="{DEEE78C0-7428-4FA4-BE2A-A6A85C51E4B6}" type="presParOf" srcId="{F3DBA3D3-43CC-4792-9B7C-F3E42FB65E1A}" destId="{486F37E2-33E0-4FB1-9BDB-65B4AB80C5F7}" srcOrd="1" destOrd="0" presId="urn:microsoft.com/office/officeart/2005/8/layout/cycle8"/>
    <dgm:cxn modelId="{C309A46E-4AB9-49F0-B80B-6565A3ED35E2}" type="presParOf" srcId="{F3DBA3D3-43CC-4792-9B7C-F3E42FB65E1A}" destId="{1FB3B565-4AA9-417F-9E82-452F962E4758}" srcOrd="2" destOrd="0" presId="urn:microsoft.com/office/officeart/2005/8/layout/cycle8"/>
    <dgm:cxn modelId="{5742432D-61CC-45E9-ABE3-1301F9264FF1}" type="presParOf" srcId="{F3DBA3D3-43CC-4792-9B7C-F3E42FB65E1A}" destId="{ABED7625-1279-4767-B520-B78E6EDE7FAE}" srcOrd="3" destOrd="0" presId="urn:microsoft.com/office/officeart/2005/8/layout/cycle8"/>
    <dgm:cxn modelId="{644B5DFA-0B28-401F-9502-F59FC16A1003}" type="presParOf" srcId="{F3DBA3D3-43CC-4792-9B7C-F3E42FB65E1A}" destId="{ABAD621F-CF32-46DA-A2A5-41CDC082850A}" srcOrd="4" destOrd="0" presId="urn:microsoft.com/office/officeart/2005/8/layout/cycle8"/>
    <dgm:cxn modelId="{4600F84F-58DC-44FF-94BF-B0437C2DBBBE}" type="presParOf" srcId="{F3DBA3D3-43CC-4792-9B7C-F3E42FB65E1A}" destId="{94629DE8-6164-4C9F-ABFE-6524C10C6835}" srcOrd="5" destOrd="0" presId="urn:microsoft.com/office/officeart/2005/8/layout/cycle8"/>
    <dgm:cxn modelId="{7A8354BC-B699-47D7-BE9C-DBDAEA1F2D7F}" type="presParOf" srcId="{F3DBA3D3-43CC-4792-9B7C-F3E42FB65E1A}" destId="{33073C2F-D156-4A9A-80F5-2B54BF88DF8A}" srcOrd="6" destOrd="0" presId="urn:microsoft.com/office/officeart/2005/8/layout/cycle8"/>
    <dgm:cxn modelId="{EC6C7E15-495D-4AEF-A4DB-61E1D4B285D0}" type="presParOf" srcId="{F3DBA3D3-43CC-4792-9B7C-F3E42FB65E1A}" destId="{83B48B75-E17A-4212-88DC-2E46201F7BDF}" srcOrd="7" destOrd="0" presId="urn:microsoft.com/office/officeart/2005/8/layout/cycle8"/>
    <dgm:cxn modelId="{876701AC-DDEC-4729-ACCC-D3186AF17CDD}" type="presParOf" srcId="{F3DBA3D3-43CC-4792-9B7C-F3E42FB65E1A}" destId="{9BB0E5D4-99F4-46CE-85C6-A9947263D6C5}" srcOrd="8" destOrd="0" presId="urn:microsoft.com/office/officeart/2005/8/layout/cycle8"/>
    <dgm:cxn modelId="{B33E4333-E550-4BCC-91FE-A44D9BF1B2FB}" type="presParOf" srcId="{F3DBA3D3-43CC-4792-9B7C-F3E42FB65E1A}" destId="{1946AAAE-30F2-4B06-A45D-96A4A92883BD}" srcOrd="9" destOrd="0" presId="urn:microsoft.com/office/officeart/2005/8/layout/cycle8"/>
    <dgm:cxn modelId="{8EE34CC0-0C21-4270-BEAE-ED0AA00049B6}" type="presParOf" srcId="{F3DBA3D3-43CC-4792-9B7C-F3E42FB65E1A}" destId="{CBE23449-AD40-4071-B4AD-C617A79910F6}" srcOrd="10" destOrd="0" presId="urn:microsoft.com/office/officeart/2005/8/layout/cycle8"/>
    <dgm:cxn modelId="{A020354D-10E8-4CFD-ABC1-FD88463B82DD}" type="presParOf" srcId="{F3DBA3D3-43CC-4792-9B7C-F3E42FB65E1A}" destId="{981CFE61-FC3D-4F97-930F-8B2BDB3BB6C2}" srcOrd="11" destOrd="0" presId="urn:microsoft.com/office/officeart/2005/8/layout/cycle8"/>
    <dgm:cxn modelId="{62B8DB20-9AC9-4BB8-94B5-7DDB1AD723D7}" type="presParOf" srcId="{F3DBA3D3-43CC-4792-9B7C-F3E42FB65E1A}" destId="{82F8C9CD-E35B-4BEC-BDF2-72224A8746AE}" srcOrd="12" destOrd="0" presId="urn:microsoft.com/office/officeart/2005/8/layout/cycle8"/>
    <dgm:cxn modelId="{79320E06-F297-4096-A1D6-5F6F5AF112D1}" type="presParOf" srcId="{F3DBA3D3-43CC-4792-9B7C-F3E42FB65E1A}" destId="{0546BF4B-6336-4F62-8DFA-B9EC753E6BBF}" srcOrd="13" destOrd="0" presId="urn:microsoft.com/office/officeart/2005/8/layout/cycle8"/>
    <dgm:cxn modelId="{C5E3170A-1256-4D50-9280-8398D1BB075D}" type="presParOf" srcId="{F3DBA3D3-43CC-4792-9B7C-F3E42FB65E1A}" destId="{24B4D1B7-0614-4657-B419-E058670FA7B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03BC9B-6DA4-4FA5-98A1-793A53325A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EDEBFDA-8985-4FBC-ADCC-EF7CDD4E86DD}">
      <dgm:prSet phldrT="[텍스트]"/>
      <dgm:spPr/>
      <dgm:t>
        <a:bodyPr/>
        <a:lstStyle/>
        <a:p>
          <a:pPr latinLnBrk="1"/>
          <a:r>
            <a:rPr lang="ko-KR" altLang="en-US" dirty="0" smtClean="0"/>
            <a:t>역사적 감각에 대한 무지</a:t>
          </a:r>
          <a:endParaRPr lang="ko-KR" altLang="en-US" dirty="0"/>
        </a:p>
      </dgm:t>
    </dgm:pt>
    <dgm:pt modelId="{C32EBC78-5DAD-43C1-BF7A-77A9FC7A17FF}" type="parTrans" cxnId="{94B53615-CBED-4108-BB80-0360A1BF0B74}">
      <dgm:prSet/>
      <dgm:spPr/>
      <dgm:t>
        <a:bodyPr/>
        <a:lstStyle/>
        <a:p>
          <a:pPr latinLnBrk="1"/>
          <a:endParaRPr lang="ko-KR" altLang="en-US"/>
        </a:p>
      </dgm:t>
    </dgm:pt>
    <dgm:pt modelId="{6BD3B77D-ECF1-4591-98A5-B4DC12BFF2DF}" type="sibTrans" cxnId="{94B53615-CBED-4108-BB80-0360A1BF0B74}">
      <dgm:prSet/>
      <dgm:spPr/>
      <dgm:t>
        <a:bodyPr/>
        <a:lstStyle/>
        <a:p>
          <a:pPr latinLnBrk="1"/>
          <a:endParaRPr lang="ko-KR" altLang="en-US"/>
        </a:p>
      </dgm:t>
    </dgm:pt>
    <dgm:pt modelId="{C474CD1D-66B5-4C4E-9ECE-FD2452DFE571}">
      <dgm:prSet phldrT="[텍스트]"/>
      <dgm:spPr/>
      <dgm:t>
        <a:bodyPr/>
        <a:lstStyle/>
        <a:p>
          <a:pPr latinLnBrk="1"/>
          <a:r>
            <a:rPr lang="ko-KR" altLang="en-US" dirty="0" smtClean="0"/>
            <a:t>악의 문제를 지나치게 단순화 </a:t>
          </a:r>
          <a:endParaRPr lang="ko-KR" altLang="en-US" dirty="0"/>
        </a:p>
      </dgm:t>
    </dgm:pt>
    <dgm:pt modelId="{4CB20300-860E-4CCA-9BC2-9919E948F4A1}" type="parTrans" cxnId="{6D7332C0-C2D1-4733-8A99-38A1FA976C80}">
      <dgm:prSet/>
      <dgm:spPr/>
      <dgm:t>
        <a:bodyPr/>
        <a:lstStyle/>
        <a:p>
          <a:pPr latinLnBrk="1"/>
          <a:endParaRPr lang="ko-KR" altLang="en-US"/>
        </a:p>
      </dgm:t>
    </dgm:pt>
    <dgm:pt modelId="{B76AF664-9C63-4A9C-898B-2E6FDBF41A36}" type="sibTrans" cxnId="{6D7332C0-C2D1-4733-8A99-38A1FA976C80}">
      <dgm:prSet/>
      <dgm:spPr/>
      <dgm:t>
        <a:bodyPr/>
        <a:lstStyle/>
        <a:p>
          <a:pPr latinLnBrk="1"/>
          <a:endParaRPr lang="ko-KR" altLang="en-US"/>
        </a:p>
      </dgm:t>
    </dgm:pt>
    <dgm:pt modelId="{83F038F6-E1DA-4260-9346-E2C52CBBB0CA}">
      <dgm:prSet phldrT="[텍스트]"/>
      <dgm:spPr/>
      <dgm:t>
        <a:bodyPr/>
        <a:lstStyle/>
        <a:p>
          <a:pPr latinLnBrk="1"/>
          <a:r>
            <a:rPr lang="ko-KR" altLang="en-US" dirty="0" smtClean="0"/>
            <a:t>최초의 완벽한 계시 </a:t>
          </a:r>
          <a:endParaRPr lang="ko-KR" altLang="en-US" dirty="0"/>
        </a:p>
      </dgm:t>
    </dgm:pt>
    <dgm:pt modelId="{05B7CF7A-7DF9-4092-93D8-E3BA30235E06}" type="parTrans" cxnId="{F8BD5943-E8D1-4337-92F5-FEBADF5AB8E7}">
      <dgm:prSet/>
      <dgm:spPr/>
      <dgm:t>
        <a:bodyPr/>
        <a:lstStyle/>
        <a:p>
          <a:pPr latinLnBrk="1"/>
          <a:endParaRPr lang="ko-KR" altLang="en-US"/>
        </a:p>
      </dgm:t>
    </dgm:pt>
    <dgm:pt modelId="{9722198B-296E-4BB6-B54A-751B456CA103}" type="sibTrans" cxnId="{F8BD5943-E8D1-4337-92F5-FEBADF5AB8E7}">
      <dgm:prSet/>
      <dgm:spPr/>
      <dgm:t>
        <a:bodyPr/>
        <a:lstStyle/>
        <a:p>
          <a:pPr latinLnBrk="1"/>
          <a:endParaRPr lang="ko-KR" altLang="en-US"/>
        </a:p>
      </dgm:t>
    </dgm:pt>
    <dgm:pt modelId="{07767A73-7EF6-4076-B019-406BE0AF42BD}">
      <dgm:prSet phldrT="[텍스트]"/>
      <dgm:spPr/>
      <dgm:t>
        <a:bodyPr/>
        <a:lstStyle/>
        <a:p>
          <a:pPr latinLnBrk="1"/>
          <a:r>
            <a:rPr lang="ko-KR" altLang="en-US" dirty="0" smtClean="0"/>
            <a:t>인간의 계시가 필요 없다</a:t>
          </a:r>
          <a:r>
            <a:rPr lang="en-US" altLang="ko-KR" dirty="0" smtClean="0"/>
            <a:t>. </a:t>
          </a:r>
          <a:endParaRPr lang="ko-KR" altLang="en-US" dirty="0"/>
        </a:p>
      </dgm:t>
    </dgm:pt>
    <dgm:pt modelId="{53D20E9A-5733-4249-A429-8271F78FFE01}" type="parTrans" cxnId="{DDC483F7-4759-4D5E-B617-914B0976E9DF}">
      <dgm:prSet/>
      <dgm:spPr/>
      <dgm:t>
        <a:bodyPr/>
        <a:lstStyle/>
        <a:p>
          <a:pPr latinLnBrk="1"/>
          <a:endParaRPr lang="ko-KR" altLang="en-US"/>
        </a:p>
      </dgm:t>
    </dgm:pt>
    <dgm:pt modelId="{3BCF5E16-8140-4033-BB7D-6BF2728482D6}" type="sibTrans" cxnId="{DDC483F7-4759-4D5E-B617-914B0976E9DF}">
      <dgm:prSet/>
      <dgm:spPr/>
      <dgm:t>
        <a:bodyPr/>
        <a:lstStyle/>
        <a:p>
          <a:pPr latinLnBrk="1"/>
          <a:endParaRPr lang="ko-KR" altLang="en-US"/>
        </a:p>
      </dgm:t>
    </dgm:pt>
    <dgm:pt modelId="{1CE48EC1-8000-4502-AD66-9255BF4E71B9}">
      <dgm:prSet phldrT="[텍스트]"/>
      <dgm:spPr/>
      <dgm:t>
        <a:bodyPr/>
        <a:lstStyle/>
        <a:p>
          <a:pPr latinLnBrk="1"/>
          <a:r>
            <a:rPr lang="ko-KR" altLang="en-US" dirty="0" smtClean="0"/>
            <a:t>제한된 범위와 일시적 호소력을 갖는 교리 제공</a:t>
          </a:r>
          <a:endParaRPr lang="ko-KR" altLang="en-US" dirty="0"/>
        </a:p>
      </dgm:t>
    </dgm:pt>
    <dgm:pt modelId="{9148BEEE-AB23-4B29-A0ED-2FB74DC42C69}" type="parTrans" cxnId="{B5AD36DA-039F-40F0-B4DC-0702521C5009}">
      <dgm:prSet/>
      <dgm:spPr/>
      <dgm:t>
        <a:bodyPr/>
        <a:lstStyle/>
        <a:p>
          <a:pPr latinLnBrk="1"/>
          <a:endParaRPr lang="ko-KR" altLang="en-US"/>
        </a:p>
      </dgm:t>
    </dgm:pt>
    <dgm:pt modelId="{A1A4B38C-C410-4381-8A5B-83AAEE5D5E78}" type="sibTrans" cxnId="{B5AD36DA-039F-40F0-B4DC-0702521C5009}">
      <dgm:prSet/>
      <dgm:spPr/>
      <dgm:t>
        <a:bodyPr/>
        <a:lstStyle/>
        <a:p>
          <a:pPr latinLnBrk="1"/>
          <a:endParaRPr lang="ko-KR" altLang="en-US"/>
        </a:p>
      </dgm:t>
    </dgm:pt>
    <dgm:pt modelId="{8334ED2D-7DED-4B76-8ED1-CFA875F39023}" type="pres">
      <dgm:prSet presAssocID="{5D03BC9B-6DA4-4FA5-98A1-793A53325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0CE15F-F679-44CC-9AF4-0F60BAF75AD6}" type="pres">
      <dgm:prSet presAssocID="{BEDEBFDA-8985-4FBC-ADCC-EF7CDD4E86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456589-B86A-44AF-97E3-52BD61497A7F}" type="pres">
      <dgm:prSet presAssocID="{BEDEBFDA-8985-4FBC-ADCC-EF7CDD4E86D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5CC475-9EB5-4BE3-B4DF-BD744B5CCD36}" type="pres">
      <dgm:prSet presAssocID="{83F038F6-E1DA-4260-9346-E2C52CBBB0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07D2E9-5CEF-4F50-8A03-D6D94D33E799}" type="pres">
      <dgm:prSet presAssocID="{83F038F6-E1DA-4260-9346-E2C52CBBB0C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4FCFA-DEB5-4CAF-A82F-C534948E97A9}" type="pres">
      <dgm:prSet presAssocID="{1CE48EC1-8000-4502-AD66-9255BF4E71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86EB111-D3B7-4CC4-AF52-CCED74E6EFF3}" type="presOf" srcId="{07767A73-7EF6-4076-B019-406BE0AF42BD}" destId="{5107D2E9-5CEF-4F50-8A03-D6D94D33E799}" srcOrd="0" destOrd="0" presId="urn:microsoft.com/office/officeart/2005/8/layout/vList2"/>
    <dgm:cxn modelId="{D3F327EF-6A1E-44D1-9DFE-E5B56F2522C5}" type="presOf" srcId="{BEDEBFDA-8985-4FBC-ADCC-EF7CDD4E86DD}" destId="{A20CE15F-F679-44CC-9AF4-0F60BAF75AD6}" srcOrd="0" destOrd="0" presId="urn:microsoft.com/office/officeart/2005/8/layout/vList2"/>
    <dgm:cxn modelId="{4F663A83-E6DC-4B54-8561-0D2EC7F8CA2C}" type="presOf" srcId="{5D03BC9B-6DA4-4FA5-98A1-793A53325A0D}" destId="{8334ED2D-7DED-4B76-8ED1-CFA875F39023}" srcOrd="0" destOrd="0" presId="urn:microsoft.com/office/officeart/2005/8/layout/vList2"/>
    <dgm:cxn modelId="{479019B5-13F7-4243-AD9E-D83DCCFC9715}" type="presOf" srcId="{C474CD1D-66B5-4C4E-9ECE-FD2452DFE571}" destId="{8C456589-B86A-44AF-97E3-52BD61497A7F}" srcOrd="0" destOrd="0" presId="urn:microsoft.com/office/officeart/2005/8/layout/vList2"/>
    <dgm:cxn modelId="{94B53615-CBED-4108-BB80-0360A1BF0B74}" srcId="{5D03BC9B-6DA4-4FA5-98A1-793A53325A0D}" destId="{BEDEBFDA-8985-4FBC-ADCC-EF7CDD4E86DD}" srcOrd="0" destOrd="0" parTransId="{C32EBC78-5DAD-43C1-BF7A-77A9FC7A17FF}" sibTransId="{6BD3B77D-ECF1-4591-98A5-B4DC12BFF2DF}"/>
    <dgm:cxn modelId="{F22AFC5D-8F09-434A-9AD7-1B56D7E64B62}" type="presOf" srcId="{83F038F6-E1DA-4260-9346-E2C52CBBB0CA}" destId="{D25CC475-9EB5-4BE3-B4DF-BD744B5CCD36}" srcOrd="0" destOrd="0" presId="urn:microsoft.com/office/officeart/2005/8/layout/vList2"/>
    <dgm:cxn modelId="{631D8E1E-F91E-4F14-BC58-A325D814C99B}" type="presOf" srcId="{1CE48EC1-8000-4502-AD66-9255BF4E71B9}" destId="{2374FCFA-DEB5-4CAF-A82F-C534948E97A9}" srcOrd="0" destOrd="0" presId="urn:microsoft.com/office/officeart/2005/8/layout/vList2"/>
    <dgm:cxn modelId="{6D7332C0-C2D1-4733-8A99-38A1FA976C80}" srcId="{BEDEBFDA-8985-4FBC-ADCC-EF7CDD4E86DD}" destId="{C474CD1D-66B5-4C4E-9ECE-FD2452DFE571}" srcOrd="0" destOrd="0" parTransId="{4CB20300-860E-4CCA-9BC2-9919E948F4A1}" sibTransId="{B76AF664-9C63-4A9C-898B-2E6FDBF41A36}"/>
    <dgm:cxn modelId="{DDC483F7-4759-4D5E-B617-914B0976E9DF}" srcId="{83F038F6-E1DA-4260-9346-E2C52CBBB0CA}" destId="{07767A73-7EF6-4076-B019-406BE0AF42BD}" srcOrd="0" destOrd="0" parTransId="{53D20E9A-5733-4249-A429-8271F78FFE01}" sibTransId="{3BCF5E16-8140-4033-BB7D-6BF2728482D6}"/>
    <dgm:cxn modelId="{F8BD5943-E8D1-4337-92F5-FEBADF5AB8E7}" srcId="{5D03BC9B-6DA4-4FA5-98A1-793A53325A0D}" destId="{83F038F6-E1DA-4260-9346-E2C52CBBB0CA}" srcOrd="1" destOrd="0" parTransId="{05B7CF7A-7DF9-4092-93D8-E3BA30235E06}" sibTransId="{9722198B-296E-4BB6-B54A-751B456CA103}"/>
    <dgm:cxn modelId="{B5AD36DA-039F-40F0-B4DC-0702521C5009}" srcId="{5D03BC9B-6DA4-4FA5-98A1-793A53325A0D}" destId="{1CE48EC1-8000-4502-AD66-9255BF4E71B9}" srcOrd="2" destOrd="0" parTransId="{9148BEEE-AB23-4B29-A0ED-2FB74DC42C69}" sibTransId="{A1A4B38C-C410-4381-8A5B-83AAEE5D5E78}"/>
    <dgm:cxn modelId="{C289FABF-BCE6-4242-82FB-C1A9FB49F623}" type="presParOf" srcId="{8334ED2D-7DED-4B76-8ED1-CFA875F39023}" destId="{A20CE15F-F679-44CC-9AF4-0F60BAF75AD6}" srcOrd="0" destOrd="0" presId="urn:microsoft.com/office/officeart/2005/8/layout/vList2"/>
    <dgm:cxn modelId="{E7EF4976-28E8-4B1C-A15E-7C70DE7210A2}" type="presParOf" srcId="{8334ED2D-7DED-4B76-8ED1-CFA875F39023}" destId="{8C456589-B86A-44AF-97E3-52BD61497A7F}" srcOrd="1" destOrd="0" presId="urn:microsoft.com/office/officeart/2005/8/layout/vList2"/>
    <dgm:cxn modelId="{597CEF83-A89C-42DB-8215-2B77D3B0DB2D}" type="presParOf" srcId="{8334ED2D-7DED-4B76-8ED1-CFA875F39023}" destId="{D25CC475-9EB5-4BE3-B4DF-BD744B5CCD36}" srcOrd="2" destOrd="0" presId="urn:microsoft.com/office/officeart/2005/8/layout/vList2"/>
    <dgm:cxn modelId="{203F0F3F-0E68-44BC-8CA1-979F980EE79C}" type="presParOf" srcId="{8334ED2D-7DED-4B76-8ED1-CFA875F39023}" destId="{5107D2E9-5CEF-4F50-8A03-D6D94D33E799}" srcOrd="3" destOrd="0" presId="urn:microsoft.com/office/officeart/2005/8/layout/vList2"/>
    <dgm:cxn modelId="{58566854-A538-4D6C-8F6B-BC77C7F4E7B7}" type="presParOf" srcId="{8334ED2D-7DED-4B76-8ED1-CFA875F39023}" destId="{2374FCFA-DEB5-4CAF-A82F-C534948E97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4B24C3-E49F-4748-81B6-F81CCB0A9B8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6A465FC-2635-4BA9-ADF9-FE86F703A517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bg1">
                  <a:lumMod val="50000"/>
                </a:schemeClr>
              </a:solidFill>
            </a:rPr>
            <a:t>이해 증진 </a:t>
          </a:r>
          <a:endParaRPr lang="ko-KR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79A5F0FD-3601-45DA-A808-2BAFFF392352}" type="parTrans" cxnId="{D274394B-7E74-4206-85A1-2EF20BFD7592}">
      <dgm:prSet/>
      <dgm:spPr/>
      <dgm:t>
        <a:bodyPr/>
        <a:lstStyle/>
        <a:p>
          <a:pPr latinLnBrk="1"/>
          <a:endParaRPr lang="ko-KR" altLang="en-US"/>
        </a:p>
      </dgm:t>
    </dgm:pt>
    <dgm:pt modelId="{1D0A9666-BB1C-4E24-BB51-AB6A44AA0B29}" type="sibTrans" cxnId="{D274394B-7E74-4206-85A1-2EF20BFD7592}">
      <dgm:prSet/>
      <dgm:spPr/>
      <dgm:t>
        <a:bodyPr/>
        <a:lstStyle/>
        <a:p>
          <a:pPr latinLnBrk="1"/>
          <a:endParaRPr lang="ko-KR" altLang="en-US"/>
        </a:p>
      </dgm:t>
    </dgm:pt>
    <dgm:pt modelId="{AD9BEC58-27CB-499F-B4E4-F85E3BABA673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bg1">
                  <a:lumMod val="50000"/>
                </a:schemeClr>
              </a:solidFill>
            </a:rPr>
            <a:t>즐거운 상상</a:t>
          </a:r>
          <a:endParaRPr lang="ko-KR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B1E57A7D-34FB-417C-A4BB-8B704C362243}" type="parTrans" cxnId="{61E5E159-6245-4ABE-BF4C-4E1DF2127098}">
      <dgm:prSet/>
      <dgm:spPr/>
      <dgm:t>
        <a:bodyPr/>
        <a:lstStyle/>
        <a:p>
          <a:pPr latinLnBrk="1"/>
          <a:endParaRPr lang="ko-KR" altLang="en-US"/>
        </a:p>
      </dgm:t>
    </dgm:pt>
    <dgm:pt modelId="{6DE1FE64-A2CE-4F4D-910D-FA999AB52684}" type="sibTrans" cxnId="{61E5E159-6245-4ABE-BF4C-4E1DF2127098}">
      <dgm:prSet/>
      <dgm:spPr/>
      <dgm:t>
        <a:bodyPr/>
        <a:lstStyle/>
        <a:p>
          <a:pPr latinLnBrk="1"/>
          <a:endParaRPr lang="ko-KR" altLang="en-US"/>
        </a:p>
      </dgm:t>
    </dgm:pt>
    <dgm:pt modelId="{93551BDC-C97E-4067-AA51-A6ECC96ECF38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bg1">
                  <a:lumMod val="50000"/>
                </a:schemeClr>
              </a:solidFill>
            </a:rPr>
            <a:t>덕 함양</a:t>
          </a:r>
          <a:endParaRPr lang="ko-KR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7D70264B-32F5-47BA-8141-C95543382AFD}" type="parTrans" cxnId="{AEE69297-0AC9-4C9E-ACA9-03EE7E960F23}">
      <dgm:prSet/>
      <dgm:spPr/>
      <dgm:t>
        <a:bodyPr/>
        <a:lstStyle/>
        <a:p>
          <a:pPr latinLnBrk="1"/>
          <a:endParaRPr lang="ko-KR" altLang="en-US"/>
        </a:p>
      </dgm:t>
    </dgm:pt>
    <dgm:pt modelId="{3530CAA8-D3BD-42E4-828B-B9B2046A4F39}" type="sibTrans" cxnId="{AEE69297-0AC9-4C9E-ACA9-03EE7E960F23}">
      <dgm:prSet/>
      <dgm:spPr/>
      <dgm:t>
        <a:bodyPr/>
        <a:lstStyle/>
        <a:p>
          <a:pPr latinLnBrk="1"/>
          <a:endParaRPr lang="ko-KR" altLang="en-US"/>
        </a:p>
      </dgm:t>
    </dgm:pt>
    <dgm:pt modelId="{8F7A2FCD-E054-4B59-8AC1-CF3D0C8C273B}" type="pres">
      <dgm:prSet presAssocID="{444B24C3-E49F-4748-81B6-F81CCB0A9B8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F9C11E-B8E6-48B0-B27A-0CA3967F2A6C}" type="pres">
      <dgm:prSet presAssocID="{16A465FC-2635-4BA9-ADF9-FE86F703A517}" presName="Accent1" presStyleCnt="0"/>
      <dgm:spPr/>
    </dgm:pt>
    <dgm:pt modelId="{9DE0F225-7D03-4CC2-812D-D645C27B42CF}" type="pres">
      <dgm:prSet presAssocID="{16A465FC-2635-4BA9-ADF9-FE86F703A517}" presName="Accent" presStyleLbl="node1" presStyleIdx="0" presStyleCnt="3"/>
      <dgm:spPr/>
    </dgm:pt>
    <dgm:pt modelId="{4B6A7425-254C-4759-B682-AFF63D2F274F}" type="pres">
      <dgm:prSet presAssocID="{16A465FC-2635-4BA9-ADF9-FE86F703A51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E935D3-AE03-4A86-91E0-C19BCEF74DEC}" type="pres">
      <dgm:prSet presAssocID="{AD9BEC58-27CB-499F-B4E4-F85E3BABA673}" presName="Accent2" presStyleCnt="0"/>
      <dgm:spPr/>
    </dgm:pt>
    <dgm:pt modelId="{FF587BC2-7319-498C-A300-4ADA86FDED1F}" type="pres">
      <dgm:prSet presAssocID="{AD9BEC58-27CB-499F-B4E4-F85E3BABA673}" presName="Accent" presStyleLbl="node1" presStyleIdx="1" presStyleCnt="3"/>
      <dgm:spPr/>
    </dgm:pt>
    <dgm:pt modelId="{42532E26-76BB-4E13-BAB3-9D59A6F69888}" type="pres">
      <dgm:prSet presAssocID="{AD9BEC58-27CB-499F-B4E4-F85E3BABA67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E26AFE-E263-4C42-8A1E-BCCB96713488}" type="pres">
      <dgm:prSet presAssocID="{93551BDC-C97E-4067-AA51-A6ECC96ECF38}" presName="Accent3" presStyleCnt="0"/>
      <dgm:spPr/>
    </dgm:pt>
    <dgm:pt modelId="{43B6E532-AEDC-47C6-BF61-00E40B1A3CA1}" type="pres">
      <dgm:prSet presAssocID="{93551BDC-C97E-4067-AA51-A6ECC96ECF38}" presName="Accent" presStyleLbl="node1" presStyleIdx="2" presStyleCnt="3"/>
      <dgm:spPr/>
    </dgm:pt>
    <dgm:pt modelId="{D4FCB394-BB40-4826-AF59-85E648433CA3}" type="pres">
      <dgm:prSet presAssocID="{93551BDC-C97E-4067-AA51-A6ECC96ECF3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F0EEA72-7C79-4A6C-B481-71B747A12C8C}" type="presOf" srcId="{93551BDC-C97E-4067-AA51-A6ECC96ECF38}" destId="{D4FCB394-BB40-4826-AF59-85E648433CA3}" srcOrd="0" destOrd="0" presId="urn:microsoft.com/office/officeart/2009/layout/CircleArrowProcess"/>
    <dgm:cxn modelId="{1E2B1964-5651-44E8-A92E-7D2A23C06625}" type="presOf" srcId="{444B24C3-E49F-4748-81B6-F81CCB0A9B8E}" destId="{8F7A2FCD-E054-4B59-8AC1-CF3D0C8C273B}" srcOrd="0" destOrd="0" presId="urn:microsoft.com/office/officeart/2009/layout/CircleArrowProcess"/>
    <dgm:cxn modelId="{B53C951D-601A-454F-868A-4EF01DBE4397}" type="presOf" srcId="{AD9BEC58-27CB-499F-B4E4-F85E3BABA673}" destId="{42532E26-76BB-4E13-BAB3-9D59A6F69888}" srcOrd="0" destOrd="0" presId="urn:microsoft.com/office/officeart/2009/layout/CircleArrowProcess"/>
    <dgm:cxn modelId="{AEE69297-0AC9-4C9E-ACA9-03EE7E960F23}" srcId="{444B24C3-E49F-4748-81B6-F81CCB0A9B8E}" destId="{93551BDC-C97E-4067-AA51-A6ECC96ECF38}" srcOrd="2" destOrd="0" parTransId="{7D70264B-32F5-47BA-8141-C95543382AFD}" sibTransId="{3530CAA8-D3BD-42E4-828B-B9B2046A4F39}"/>
    <dgm:cxn modelId="{63CC453E-7EAA-4C7C-BAD4-2913B49BC474}" type="presOf" srcId="{16A465FC-2635-4BA9-ADF9-FE86F703A517}" destId="{4B6A7425-254C-4759-B682-AFF63D2F274F}" srcOrd="0" destOrd="0" presId="urn:microsoft.com/office/officeart/2009/layout/CircleArrowProcess"/>
    <dgm:cxn modelId="{D274394B-7E74-4206-85A1-2EF20BFD7592}" srcId="{444B24C3-E49F-4748-81B6-F81CCB0A9B8E}" destId="{16A465FC-2635-4BA9-ADF9-FE86F703A517}" srcOrd="0" destOrd="0" parTransId="{79A5F0FD-3601-45DA-A808-2BAFFF392352}" sibTransId="{1D0A9666-BB1C-4E24-BB51-AB6A44AA0B29}"/>
    <dgm:cxn modelId="{61E5E159-6245-4ABE-BF4C-4E1DF2127098}" srcId="{444B24C3-E49F-4748-81B6-F81CCB0A9B8E}" destId="{AD9BEC58-27CB-499F-B4E4-F85E3BABA673}" srcOrd="1" destOrd="0" parTransId="{B1E57A7D-34FB-417C-A4BB-8B704C362243}" sibTransId="{6DE1FE64-A2CE-4F4D-910D-FA999AB52684}"/>
    <dgm:cxn modelId="{017159C2-3B4A-471A-8765-E3A3F062BDE9}" type="presParOf" srcId="{8F7A2FCD-E054-4B59-8AC1-CF3D0C8C273B}" destId="{73F9C11E-B8E6-48B0-B27A-0CA3967F2A6C}" srcOrd="0" destOrd="0" presId="urn:microsoft.com/office/officeart/2009/layout/CircleArrowProcess"/>
    <dgm:cxn modelId="{F23C1990-57DE-452A-AE52-079D37F9760B}" type="presParOf" srcId="{73F9C11E-B8E6-48B0-B27A-0CA3967F2A6C}" destId="{9DE0F225-7D03-4CC2-812D-D645C27B42CF}" srcOrd="0" destOrd="0" presId="urn:microsoft.com/office/officeart/2009/layout/CircleArrowProcess"/>
    <dgm:cxn modelId="{5E422C00-8117-4E9B-B179-7D6A40E16489}" type="presParOf" srcId="{8F7A2FCD-E054-4B59-8AC1-CF3D0C8C273B}" destId="{4B6A7425-254C-4759-B682-AFF63D2F274F}" srcOrd="1" destOrd="0" presId="urn:microsoft.com/office/officeart/2009/layout/CircleArrowProcess"/>
    <dgm:cxn modelId="{F8DE77E7-8E2D-45D9-9BD2-ACC5BF2E09BC}" type="presParOf" srcId="{8F7A2FCD-E054-4B59-8AC1-CF3D0C8C273B}" destId="{97E935D3-AE03-4A86-91E0-C19BCEF74DEC}" srcOrd="2" destOrd="0" presId="urn:microsoft.com/office/officeart/2009/layout/CircleArrowProcess"/>
    <dgm:cxn modelId="{6A79CE37-9E9C-45C1-9980-78F4CFCFB8D0}" type="presParOf" srcId="{97E935D3-AE03-4A86-91E0-C19BCEF74DEC}" destId="{FF587BC2-7319-498C-A300-4ADA86FDED1F}" srcOrd="0" destOrd="0" presId="urn:microsoft.com/office/officeart/2009/layout/CircleArrowProcess"/>
    <dgm:cxn modelId="{21375D2B-665D-49A1-B663-1DF553B8A25C}" type="presParOf" srcId="{8F7A2FCD-E054-4B59-8AC1-CF3D0C8C273B}" destId="{42532E26-76BB-4E13-BAB3-9D59A6F69888}" srcOrd="3" destOrd="0" presId="urn:microsoft.com/office/officeart/2009/layout/CircleArrowProcess"/>
    <dgm:cxn modelId="{37627BCE-4F69-4560-BC84-329C1D391443}" type="presParOf" srcId="{8F7A2FCD-E054-4B59-8AC1-CF3D0C8C273B}" destId="{31E26AFE-E263-4C42-8A1E-BCCB96713488}" srcOrd="4" destOrd="0" presId="urn:microsoft.com/office/officeart/2009/layout/CircleArrowProcess"/>
    <dgm:cxn modelId="{7756F033-E136-422B-999D-AE447456C79B}" type="presParOf" srcId="{31E26AFE-E263-4C42-8A1E-BCCB96713488}" destId="{43B6E532-AEDC-47C6-BF61-00E40B1A3CA1}" srcOrd="0" destOrd="0" presId="urn:microsoft.com/office/officeart/2009/layout/CircleArrowProcess"/>
    <dgm:cxn modelId="{B1388173-9E10-4AF1-B5F8-097264AFF32A}" type="presParOf" srcId="{8F7A2FCD-E054-4B59-8AC1-CF3D0C8C273B}" destId="{D4FCB394-BB40-4826-AF59-85E648433CA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D19E74-0EED-419A-92EC-601D25C492EF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A39F6BB-6C7E-4797-A1E8-7A300F4930DC}">
      <dgm:prSet phldrT="[텍스트]"/>
      <dgm:spPr/>
      <dgm:t>
        <a:bodyPr/>
        <a:lstStyle/>
        <a:p>
          <a:pPr latinLnBrk="1"/>
          <a:r>
            <a:rPr lang="ko-KR" altLang="en-US" dirty="0" smtClean="0"/>
            <a:t>    학자 </a:t>
          </a:r>
          <a:endParaRPr lang="en-US" altLang="ko-KR" dirty="0" smtClean="0"/>
        </a:p>
        <a:p>
          <a:pPr latinLnBrk="1"/>
          <a:r>
            <a:rPr lang="en-US" altLang="ko-KR" dirty="0" smtClean="0"/>
            <a:t>    </a:t>
          </a:r>
          <a:r>
            <a:rPr lang="ko-KR" altLang="en-US" dirty="0" smtClean="0"/>
            <a:t>예술</a:t>
          </a:r>
          <a:endParaRPr lang="en-US" altLang="ko-KR" dirty="0" smtClean="0"/>
        </a:p>
        <a:p>
          <a:pPr latinLnBrk="1"/>
          <a:r>
            <a:rPr lang="en-US" altLang="ko-KR" dirty="0" smtClean="0"/>
            <a:t>    </a:t>
          </a:r>
          <a:r>
            <a:rPr lang="ko-KR" altLang="en-US" dirty="0" smtClean="0"/>
            <a:t>학문 </a:t>
          </a:r>
          <a:endParaRPr lang="ko-KR" altLang="en-US" dirty="0"/>
        </a:p>
      </dgm:t>
    </dgm:pt>
    <dgm:pt modelId="{B334F386-0D12-4F27-A168-EAEEF877907A}" type="parTrans" cxnId="{BA966B73-EE50-4E84-BD39-1CE4148F5979}">
      <dgm:prSet/>
      <dgm:spPr/>
      <dgm:t>
        <a:bodyPr/>
        <a:lstStyle/>
        <a:p>
          <a:pPr latinLnBrk="1"/>
          <a:endParaRPr lang="ko-KR" altLang="en-US"/>
        </a:p>
      </dgm:t>
    </dgm:pt>
    <dgm:pt modelId="{CA478BD1-2BF6-44AC-9F97-C92AEB118F61}" type="sibTrans" cxnId="{BA966B73-EE50-4E84-BD39-1CE4148F5979}">
      <dgm:prSet/>
      <dgm:spPr/>
      <dgm:t>
        <a:bodyPr/>
        <a:lstStyle/>
        <a:p>
          <a:pPr latinLnBrk="1"/>
          <a:endParaRPr lang="ko-KR" altLang="en-US"/>
        </a:p>
      </dgm:t>
    </dgm:pt>
    <dgm:pt modelId="{B5DC6797-7F8B-4DF3-88CB-FCF12CAC8DF4}">
      <dgm:prSet phldrT="[텍스트]"/>
      <dgm:spPr/>
      <dgm:t>
        <a:bodyPr/>
        <a:lstStyle/>
        <a:p>
          <a:pPr latinLnBrk="1"/>
          <a:r>
            <a:rPr lang="ko-KR" altLang="en-US" dirty="0" smtClean="0"/>
            <a:t>    탐욕</a:t>
          </a:r>
          <a:endParaRPr lang="en-US" altLang="ko-KR" dirty="0" smtClean="0"/>
        </a:p>
        <a:p>
          <a:pPr latinLnBrk="1"/>
          <a:r>
            <a:rPr lang="ko-KR" altLang="en-US" dirty="0" smtClean="0"/>
            <a:t>    거만 </a:t>
          </a:r>
          <a:endParaRPr lang="en-US" altLang="ko-KR" dirty="0" smtClean="0"/>
        </a:p>
        <a:p>
          <a:pPr latinLnBrk="1"/>
          <a:r>
            <a:rPr lang="ko-KR" altLang="en-US" dirty="0" smtClean="0"/>
            <a:t>     방탕 </a:t>
          </a:r>
          <a:endParaRPr lang="ko-KR" altLang="en-US" dirty="0"/>
        </a:p>
      </dgm:t>
    </dgm:pt>
    <dgm:pt modelId="{A26174B2-4672-4FF3-9F46-141440C7FD33}" type="parTrans" cxnId="{C5C1EF35-E624-4D98-B834-329C6BD49D6D}">
      <dgm:prSet/>
      <dgm:spPr/>
      <dgm:t>
        <a:bodyPr/>
        <a:lstStyle/>
        <a:p>
          <a:pPr latinLnBrk="1"/>
          <a:endParaRPr lang="ko-KR" altLang="en-US"/>
        </a:p>
      </dgm:t>
    </dgm:pt>
    <dgm:pt modelId="{75404B68-BDB7-411E-BF54-4090289C4F3C}" type="sibTrans" cxnId="{C5C1EF35-E624-4D98-B834-329C6BD49D6D}">
      <dgm:prSet/>
      <dgm:spPr/>
      <dgm:t>
        <a:bodyPr/>
        <a:lstStyle/>
        <a:p>
          <a:pPr latinLnBrk="1"/>
          <a:endParaRPr lang="ko-KR" altLang="en-US"/>
        </a:p>
      </dgm:t>
    </dgm:pt>
    <dgm:pt modelId="{90F2DACF-61E7-48CE-8EE9-378312C1A95D}" type="pres">
      <dgm:prSet presAssocID="{04D19E74-0EED-419A-92EC-601D25C492EF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773B94-62A7-41CE-8CA2-E76E47E34262}" type="pres">
      <dgm:prSet presAssocID="{04D19E74-0EED-419A-92EC-601D25C492EF}" presName="Background" presStyleLbl="bgImgPlace1" presStyleIdx="0" presStyleCnt="1" custLinFactNeighborX="29475" custLinFactNeighborY="584"/>
      <dgm:spPr/>
    </dgm:pt>
    <dgm:pt modelId="{5CB94D6D-79B0-4055-8442-5155958625BC}" type="pres">
      <dgm:prSet presAssocID="{04D19E74-0EED-419A-92EC-601D25C492EF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5AD785-36F8-4C4D-BC76-78B036E840B9}" type="pres">
      <dgm:prSet presAssocID="{04D19E74-0EED-419A-92EC-601D25C492EF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FDB208-5789-48F7-A7F1-0454CCEBC841}" type="pres">
      <dgm:prSet presAssocID="{04D19E74-0EED-419A-92EC-601D25C492EF}" presName="Plus" presStyleLbl="alignNode1" presStyleIdx="0" presStyleCnt="2"/>
      <dgm:spPr/>
    </dgm:pt>
    <dgm:pt modelId="{1614447F-D71B-4C0B-A017-6066E6ED4DAA}" type="pres">
      <dgm:prSet presAssocID="{04D19E74-0EED-419A-92EC-601D25C492EF}" presName="Minus" presStyleLbl="alignNode1" presStyleIdx="1" presStyleCnt="2"/>
      <dgm:spPr/>
    </dgm:pt>
    <dgm:pt modelId="{0CA5D1F9-92E1-4D6B-B924-98620DB8B4F1}" type="pres">
      <dgm:prSet presAssocID="{04D19E74-0EED-419A-92EC-601D25C492EF}" presName="Divider" presStyleLbl="parChTrans1D1" presStyleIdx="0" presStyleCnt="1"/>
      <dgm:spPr/>
    </dgm:pt>
  </dgm:ptLst>
  <dgm:cxnLst>
    <dgm:cxn modelId="{BA966B73-EE50-4E84-BD39-1CE4148F5979}" srcId="{04D19E74-0EED-419A-92EC-601D25C492EF}" destId="{EA39F6BB-6C7E-4797-A1E8-7A300F4930DC}" srcOrd="0" destOrd="0" parTransId="{B334F386-0D12-4F27-A168-EAEEF877907A}" sibTransId="{CA478BD1-2BF6-44AC-9F97-C92AEB118F61}"/>
    <dgm:cxn modelId="{2847333E-027D-4F42-8BD1-297F498CABDA}" type="presOf" srcId="{EA39F6BB-6C7E-4797-A1E8-7A300F4930DC}" destId="{5CB94D6D-79B0-4055-8442-5155958625BC}" srcOrd="0" destOrd="0" presId="urn:microsoft.com/office/officeart/2009/3/layout/PlusandMinus"/>
    <dgm:cxn modelId="{BF09FB1B-F79A-4A27-8CE7-6D18750BB634}" type="presOf" srcId="{04D19E74-0EED-419A-92EC-601D25C492EF}" destId="{90F2DACF-61E7-48CE-8EE9-378312C1A95D}" srcOrd="0" destOrd="0" presId="urn:microsoft.com/office/officeart/2009/3/layout/PlusandMinus"/>
    <dgm:cxn modelId="{2C297C1F-7587-4935-8993-3D0021AD665E}" type="presOf" srcId="{B5DC6797-7F8B-4DF3-88CB-FCF12CAC8DF4}" destId="{435AD785-36F8-4C4D-BC76-78B036E840B9}" srcOrd="0" destOrd="0" presId="urn:microsoft.com/office/officeart/2009/3/layout/PlusandMinus"/>
    <dgm:cxn modelId="{C5C1EF35-E624-4D98-B834-329C6BD49D6D}" srcId="{04D19E74-0EED-419A-92EC-601D25C492EF}" destId="{B5DC6797-7F8B-4DF3-88CB-FCF12CAC8DF4}" srcOrd="1" destOrd="0" parTransId="{A26174B2-4672-4FF3-9F46-141440C7FD33}" sibTransId="{75404B68-BDB7-411E-BF54-4090289C4F3C}"/>
    <dgm:cxn modelId="{28CA92D7-463C-459E-8F45-6AD94E1645A4}" type="presParOf" srcId="{90F2DACF-61E7-48CE-8EE9-378312C1A95D}" destId="{70773B94-62A7-41CE-8CA2-E76E47E34262}" srcOrd="0" destOrd="0" presId="urn:microsoft.com/office/officeart/2009/3/layout/PlusandMinus"/>
    <dgm:cxn modelId="{55C81250-9DCC-4730-AE8F-22D19402395A}" type="presParOf" srcId="{90F2DACF-61E7-48CE-8EE9-378312C1A95D}" destId="{5CB94D6D-79B0-4055-8442-5155958625BC}" srcOrd="1" destOrd="0" presId="urn:microsoft.com/office/officeart/2009/3/layout/PlusandMinus"/>
    <dgm:cxn modelId="{AAF57B12-3D10-4034-9353-87C674ECBFAF}" type="presParOf" srcId="{90F2DACF-61E7-48CE-8EE9-378312C1A95D}" destId="{435AD785-36F8-4C4D-BC76-78B036E840B9}" srcOrd="2" destOrd="0" presId="urn:microsoft.com/office/officeart/2009/3/layout/PlusandMinus"/>
    <dgm:cxn modelId="{DB6D3BC8-05B4-438F-BA3F-FEF92834E9B9}" type="presParOf" srcId="{90F2DACF-61E7-48CE-8EE9-378312C1A95D}" destId="{FDFDB208-5789-48F7-A7F1-0454CCEBC841}" srcOrd="3" destOrd="0" presId="urn:microsoft.com/office/officeart/2009/3/layout/PlusandMinus"/>
    <dgm:cxn modelId="{90C6941E-27F2-44A6-B881-21A3513B8008}" type="presParOf" srcId="{90F2DACF-61E7-48CE-8EE9-378312C1A95D}" destId="{1614447F-D71B-4C0B-A017-6066E6ED4DAA}" srcOrd="4" destOrd="0" presId="urn:microsoft.com/office/officeart/2009/3/layout/PlusandMinus"/>
    <dgm:cxn modelId="{5755BCAC-676E-43FD-927F-DF674633796D}" type="presParOf" srcId="{90F2DACF-61E7-48CE-8EE9-378312C1A95D}" destId="{0CA5D1F9-92E1-4D6B-B924-98620DB8B4F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AACD62-F704-4FEB-861A-D9373DEF96E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F3E769BA-14FD-4CB3-9509-F0EC5527560B}">
      <dgm:prSet phldrT="[텍스트]"/>
      <dgm:spPr/>
      <dgm:t>
        <a:bodyPr/>
        <a:lstStyle/>
        <a:p>
          <a:pPr latinLnBrk="1"/>
          <a:r>
            <a:rPr lang="ko-KR" altLang="en-US" dirty="0" smtClean="0"/>
            <a:t>경험 </a:t>
          </a:r>
          <a:endParaRPr lang="ko-KR" altLang="en-US" dirty="0"/>
        </a:p>
      </dgm:t>
    </dgm:pt>
    <dgm:pt modelId="{6068D03E-3AE8-4A1D-85CD-D8774F82ABC7}" type="parTrans" cxnId="{04B337B5-2656-4BD7-AB83-E0BF7F4E6D7D}">
      <dgm:prSet/>
      <dgm:spPr/>
    </dgm:pt>
    <dgm:pt modelId="{F9EC2B71-83F0-4A10-A250-1EFC9556F996}" type="sibTrans" cxnId="{04B337B5-2656-4BD7-AB83-E0BF7F4E6D7D}">
      <dgm:prSet/>
      <dgm:spPr/>
      <dgm:t>
        <a:bodyPr/>
        <a:lstStyle/>
        <a:p>
          <a:pPr latinLnBrk="1"/>
          <a:endParaRPr lang="ko-KR" altLang="en-US"/>
        </a:p>
      </dgm:t>
    </dgm:pt>
    <dgm:pt modelId="{E51DAFC6-E095-4DAA-A7DE-ADA8085084F8}">
      <dgm:prSet phldrT="[텍스트]"/>
      <dgm:spPr/>
      <dgm:t>
        <a:bodyPr/>
        <a:lstStyle/>
        <a:p>
          <a:pPr latinLnBrk="1"/>
          <a:r>
            <a:rPr lang="ko-KR" altLang="en-US" dirty="0" smtClean="0"/>
            <a:t>감각</a:t>
          </a:r>
          <a:endParaRPr lang="en-US" altLang="ko-KR" dirty="0" smtClean="0"/>
        </a:p>
        <a:p>
          <a:pPr latinLnBrk="1"/>
          <a:r>
            <a:rPr lang="ko-KR" altLang="en-US" dirty="0" smtClean="0"/>
            <a:t>주의</a:t>
          </a:r>
          <a:endParaRPr lang="ko-KR" altLang="en-US" dirty="0"/>
        </a:p>
      </dgm:t>
    </dgm:pt>
    <dgm:pt modelId="{A48E45BD-E1DA-44F2-8229-4A8A6EBAE20E}" type="parTrans" cxnId="{F11B59DF-635E-4428-AACB-6BA068110BA1}">
      <dgm:prSet/>
      <dgm:spPr/>
    </dgm:pt>
    <dgm:pt modelId="{6EF3DCEF-7404-4013-A70A-87A2E555E7E5}" type="sibTrans" cxnId="{F11B59DF-635E-4428-AACB-6BA068110BA1}">
      <dgm:prSet/>
      <dgm:spPr/>
      <dgm:t>
        <a:bodyPr/>
        <a:lstStyle/>
        <a:p>
          <a:pPr latinLnBrk="1"/>
          <a:endParaRPr lang="ko-KR" altLang="en-US"/>
        </a:p>
      </dgm:t>
    </dgm:pt>
    <dgm:pt modelId="{F7AD339A-5575-400D-BCB5-47EFA35EDB60}">
      <dgm:prSet phldrT="[텍스트]"/>
      <dgm:spPr/>
      <dgm:t>
        <a:bodyPr/>
        <a:lstStyle/>
        <a:p>
          <a:pPr latinLnBrk="1"/>
          <a:r>
            <a:rPr lang="ko-KR" altLang="en-US" dirty="0" smtClean="0"/>
            <a:t>하나의 </a:t>
          </a:r>
          <a:endParaRPr lang="en-US" altLang="ko-KR" dirty="0" smtClean="0"/>
        </a:p>
        <a:p>
          <a:pPr latinLnBrk="1"/>
          <a:r>
            <a:rPr lang="ko-KR" altLang="en-US" dirty="0" smtClean="0"/>
            <a:t>질서 </a:t>
          </a:r>
          <a:endParaRPr lang="ko-KR" altLang="en-US" dirty="0"/>
        </a:p>
      </dgm:t>
    </dgm:pt>
    <dgm:pt modelId="{530DF605-8041-47A7-9DB0-3D4D34404F8B}" type="parTrans" cxnId="{5FCB3817-7291-41E4-BBDB-05762C10A479}">
      <dgm:prSet/>
      <dgm:spPr/>
    </dgm:pt>
    <dgm:pt modelId="{211389C6-B90D-4F69-8FE3-4EEB8E4B23A7}" type="sibTrans" cxnId="{5FCB3817-7291-41E4-BBDB-05762C10A479}">
      <dgm:prSet/>
      <dgm:spPr/>
    </dgm:pt>
    <dgm:pt modelId="{020394DB-F79A-48A5-B37F-65A7F273F38F}" type="pres">
      <dgm:prSet presAssocID="{34AACD62-F704-4FEB-861A-D9373DEF96E9}" presName="linearFlow" presStyleCnt="0">
        <dgm:presLayoutVars>
          <dgm:dir/>
          <dgm:resizeHandles val="exact"/>
        </dgm:presLayoutVars>
      </dgm:prSet>
      <dgm:spPr/>
    </dgm:pt>
    <dgm:pt modelId="{EDD98C99-4CE2-4D7A-BEB9-1D6986772459}" type="pres">
      <dgm:prSet presAssocID="{F3E769BA-14FD-4CB3-9509-F0EC552756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BFDA8D-3352-44DD-9FD3-CA78E6406652}" type="pres">
      <dgm:prSet presAssocID="{F9EC2B71-83F0-4A10-A250-1EFC9556F996}" presName="spacerL" presStyleCnt="0"/>
      <dgm:spPr/>
    </dgm:pt>
    <dgm:pt modelId="{9A4655F2-4E60-4557-821A-8DD6FD9C289F}" type="pres">
      <dgm:prSet presAssocID="{F9EC2B71-83F0-4A10-A250-1EFC9556F996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0BF77CE-583A-47BC-8CBA-54C1CFF2C832}" type="pres">
      <dgm:prSet presAssocID="{F9EC2B71-83F0-4A10-A250-1EFC9556F996}" presName="spacerR" presStyleCnt="0"/>
      <dgm:spPr/>
    </dgm:pt>
    <dgm:pt modelId="{2D94CB03-4480-4476-811F-6D9AC17C8384}" type="pres">
      <dgm:prSet presAssocID="{E51DAFC6-E095-4DAA-A7DE-ADA8085084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9A11F9-DE91-40C7-AFB4-00E93125C669}" type="pres">
      <dgm:prSet presAssocID="{6EF3DCEF-7404-4013-A70A-87A2E555E7E5}" presName="spacerL" presStyleCnt="0"/>
      <dgm:spPr/>
    </dgm:pt>
    <dgm:pt modelId="{DB8A5E01-F76C-4E7A-8139-A2678CD444B4}" type="pres">
      <dgm:prSet presAssocID="{6EF3DCEF-7404-4013-A70A-87A2E555E7E5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32AFD0C-B6BB-4564-9389-943E43E0B035}" type="pres">
      <dgm:prSet presAssocID="{6EF3DCEF-7404-4013-A70A-87A2E555E7E5}" presName="spacerR" presStyleCnt="0"/>
      <dgm:spPr/>
    </dgm:pt>
    <dgm:pt modelId="{F00ECEC7-CB9F-4A59-9FED-3B924A06DA57}" type="pres">
      <dgm:prSet presAssocID="{F7AD339A-5575-400D-BCB5-47EFA35EDB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D372285-3C6E-4120-966F-A36ADB9748AE}" type="presOf" srcId="{E51DAFC6-E095-4DAA-A7DE-ADA8085084F8}" destId="{2D94CB03-4480-4476-811F-6D9AC17C8384}" srcOrd="0" destOrd="0" presId="urn:microsoft.com/office/officeart/2005/8/layout/equation1"/>
    <dgm:cxn modelId="{3B50FD0B-5E76-415E-9AE2-023DDA537B77}" type="presOf" srcId="{F9EC2B71-83F0-4A10-A250-1EFC9556F996}" destId="{9A4655F2-4E60-4557-821A-8DD6FD9C289F}" srcOrd="0" destOrd="0" presId="urn:microsoft.com/office/officeart/2005/8/layout/equation1"/>
    <dgm:cxn modelId="{AB1CA7EF-44B8-4E61-BE55-090E1E7D32FB}" type="presOf" srcId="{34AACD62-F704-4FEB-861A-D9373DEF96E9}" destId="{020394DB-F79A-48A5-B37F-65A7F273F38F}" srcOrd="0" destOrd="0" presId="urn:microsoft.com/office/officeart/2005/8/layout/equation1"/>
    <dgm:cxn modelId="{4B1C050F-46C7-4CEF-A8AA-B5FA9D43729D}" type="presOf" srcId="{6EF3DCEF-7404-4013-A70A-87A2E555E7E5}" destId="{DB8A5E01-F76C-4E7A-8139-A2678CD444B4}" srcOrd="0" destOrd="0" presId="urn:microsoft.com/office/officeart/2005/8/layout/equation1"/>
    <dgm:cxn modelId="{0F11FF11-950D-4C66-A9D4-2D650A2DFEA4}" type="presOf" srcId="{F3E769BA-14FD-4CB3-9509-F0EC5527560B}" destId="{EDD98C99-4CE2-4D7A-BEB9-1D6986772459}" srcOrd="0" destOrd="0" presId="urn:microsoft.com/office/officeart/2005/8/layout/equation1"/>
    <dgm:cxn modelId="{1218D7FA-F01D-40F2-875D-6649AC785678}" type="presOf" srcId="{F7AD339A-5575-400D-BCB5-47EFA35EDB60}" destId="{F00ECEC7-CB9F-4A59-9FED-3B924A06DA57}" srcOrd="0" destOrd="0" presId="urn:microsoft.com/office/officeart/2005/8/layout/equation1"/>
    <dgm:cxn modelId="{5FCB3817-7291-41E4-BBDB-05762C10A479}" srcId="{34AACD62-F704-4FEB-861A-D9373DEF96E9}" destId="{F7AD339A-5575-400D-BCB5-47EFA35EDB60}" srcOrd="2" destOrd="0" parTransId="{530DF605-8041-47A7-9DB0-3D4D34404F8B}" sibTransId="{211389C6-B90D-4F69-8FE3-4EEB8E4B23A7}"/>
    <dgm:cxn modelId="{04B337B5-2656-4BD7-AB83-E0BF7F4E6D7D}" srcId="{34AACD62-F704-4FEB-861A-D9373DEF96E9}" destId="{F3E769BA-14FD-4CB3-9509-F0EC5527560B}" srcOrd="0" destOrd="0" parTransId="{6068D03E-3AE8-4A1D-85CD-D8774F82ABC7}" sibTransId="{F9EC2B71-83F0-4A10-A250-1EFC9556F996}"/>
    <dgm:cxn modelId="{F11B59DF-635E-4428-AACB-6BA068110BA1}" srcId="{34AACD62-F704-4FEB-861A-D9373DEF96E9}" destId="{E51DAFC6-E095-4DAA-A7DE-ADA8085084F8}" srcOrd="1" destOrd="0" parTransId="{A48E45BD-E1DA-44F2-8229-4A8A6EBAE20E}" sibTransId="{6EF3DCEF-7404-4013-A70A-87A2E555E7E5}"/>
    <dgm:cxn modelId="{51725B09-6765-4465-8019-E8A0FF9B6C31}" type="presParOf" srcId="{020394DB-F79A-48A5-B37F-65A7F273F38F}" destId="{EDD98C99-4CE2-4D7A-BEB9-1D6986772459}" srcOrd="0" destOrd="0" presId="urn:microsoft.com/office/officeart/2005/8/layout/equation1"/>
    <dgm:cxn modelId="{27BC9548-8286-47EA-9A9D-5EE2F7F93552}" type="presParOf" srcId="{020394DB-F79A-48A5-B37F-65A7F273F38F}" destId="{ADBFDA8D-3352-44DD-9FD3-CA78E6406652}" srcOrd="1" destOrd="0" presId="urn:microsoft.com/office/officeart/2005/8/layout/equation1"/>
    <dgm:cxn modelId="{17FBBCA9-AC18-4DE3-B828-43FA35F65B39}" type="presParOf" srcId="{020394DB-F79A-48A5-B37F-65A7F273F38F}" destId="{9A4655F2-4E60-4557-821A-8DD6FD9C289F}" srcOrd="2" destOrd="0" presId="urn:microsoft.com/office/officeart/2005/8/layout/equation1"/>
    <dgm:cxn modelId="{B24E0D60-9EE0-4D09-8497-DC3B546860C2}" type="presParOf" srcId="{020394DB-F79A-48A5-B37F-65A7F273F38F}" destId="{D0BF77CE-583A-47BC-8CBA-54C1CFF2C832}" srcOrd="3" destOrd="0" presId="urn:microsoft.com/office/officeart/2005/8/layout/equation1"/>
    <dgm:cxn modelId="{F3935752-AC4F-4541-A3F9-986EE70B4367}" type="presParOf" srcId="{020394DB-F79A-48A5-B37F-65A7F273F38F}" destId="{2D94CB03-4480-4476-811F-6D9AC17C8384}" srcOrd="4" destOrd="0" presId="urn:microsoft.com/office/officeart/2005/8/layout/equation1"/>
    <dgm:cxn modelId="{B9BFD364-8CFA-4E7E-89D3-6ADB090A39F2}" type="presParOf" srcId="{020394DB-F79A-48A5-B37F-65A7F273F38F}" destId="{2F9A11F9-DE91-40C7-AFB4-00E93125C669}" srcOrd="5" destOrd="0" presId="urn:microsoft.com/office/officeart/2005/8/layout/equation1"/>
    <dgm:cxn modelId="{E01C2BAD-13A9-47B8-B75B-83C4A6225769}" type="presParOf" srcId="{020394DB-F79A-48A5-B37F-65A7F273F38F}" destId="{DB8A5E01-F76C-4E7A-8139-A2678CD444B4}" srcOrd="6" destOrd="0" presId="urn:microsoft.com/office/officeart/2005/8/layout/equation1"/>
    <dgm:cxn modelId="{D5A91421-BA58-4196-880D-7C412CDFF261}" type="presParOf" srcId="{020394DB-F79A-48A5-B37F-65A7F273F38F}" destId="{E32AFD0C-B6BB-4564-9389-943E43E0B035}" srcOrd="7" destOrd="0" presId="urn:microsoft.com/office/officeart/2005/8/layout/equation1"/>
    <dgm:cxn modelId="{B133FF69-53E7-42A2-9CF2-9BDD46F06C31}" type="presParOf" srcId="{020394DB-F79A-48A5-B37F-65A7F273F38F}" destId="{F00ECEC7-CB9F-4A59-9FED-3B924A06DA5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F9397-1DF1-42CD-A742-B073CE89AA5F}">
      <dsp:nvSpPr>
        <dsp:cNvPr id="0" name=""/>
        <dsp:cNvSpPr/>
      </dsp:nvSpPr>
      <dsp:spPr>
        <a:xfrm>
          <a:off x="1479534" y="348487"/>
          <a:ext cx="4503534" cy="450353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1. </a:t>
          </a:r>
          <a:r>
            <a:rPr lang="ko-KR" altLang="en-US" sz="2200" kern="1200" dirty="0" smtClean="0"/>
            <a:t>직선적 </a:t>
          </a:r>
          <a:endParaRPr lang="ko-KR" altLang="en-US" sz="2200" kern="1200" dirty="0"/>
        </a:p>
      </dsp:txBody>
      <dsp:txXfrm>
        <a:off x="3853004" y="1302808"/>
        <a:ext cx="1608405" cy="1340337"/>
      </dsp:txXfrm>
    </dsp:sp>
    <dsp:sp modelId="{ABAD621F-CF32-46DA-A2A5-41CDC082850A}">
      <dsp:nvSpPr>
        <dsp:cNvPr id="0" name=""/>
        <dsp:cNvSpPr/>
      </dsp:nvSpPr>
      <dsp:spPr>
        <a:xfrm>
          <a:off x="1386783" y="509328"/>
          <a:ext cx="4503534" cy="450353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2. </a:t>
          </a:r>
          <a:r>
            <a:rPr lang="ko-KR" altLang="en-US" sz="2200" kern="1200" dirty="0" smtClean="0"/>
            <a:t>미래에 대한</a:t>
          </a:r>
          <a:endParaRPr lang="en-US" altLang="ko-KR" sz="2200" kern="1200" dirty="0" smtClean="0"/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 낙관론</a:t>
          </a:r>
          <a:endParaRPr lang="ko-KR" altLang="en-US" sz="2200" kern="1200" dirty="0"/>
        </a:p>
      </dsp:txBody>
      <dsp:txXfrm>
        <a:off x="2459053" y="3431263"/>
        <a:ext cx="2412607" cy="1179497"/>
      </dsp:txXfrm>
    </dsp:sp>
    <dsp:sp modelId="{9BB0E5D4-99F4-46CE-85C6-A9947263D6C5}">
      <dsp:nvSpPr>
        <dsp:cNvPr id="0" name=""/>
        <dsp:cNvSpPr/>
      </dsp:nvSpPr>
      <dsp:spPr>
        <a:xfrm>
          <a:off x="1263587" y="400728"/>
          <a:ext cx="4503534" cy="450353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3. </a:t>
          </a:r>
          <a:r>
            <a:rPr lang="ko-KR" altLang="en-US" sz="2200" kern="1200" dirty="0" smtClean="0"/>
            <a:t>객관적 기준</a:t>
          </a:r>
          <a:r>
            <a:rPr lang="en-US" altLang="ko-KR" sz="2200" kern="1200" dirty="0" smtClean="0"/>
            <a:t>: </a:t>
          </a:r>
          <a:r>
            <a:rPr lang="ko-KR" altLang="en-US" sz="2200" kern="1200" dirty="0" smtClean="0"/>
            <a:t>합리성</a:t>
          </a:r>
          <a:endParaRPr lang="ko-KR" altLang="en-US" sz="2200" kern="1200" dirty="0"/>
        </a:p>
      </dsp:txBody>
      <dsp:txXfrm>
        <a:off x="1785247" y="1355049"/>
        <a:ext cx="1608405" cy="1340337"/>
      </dsp:txXfrm>
    </dsp:sp>
    <dsp:sp modelId="{82F8C9CD-E35B-4BEC-BDF2-72224A8746AE}">
      <dsp:nvSpPr>
        <dsp:cNvPr id="0" name=""/>
        <dsp:cNvSpPr/>
      </dsp:nvSpPr>
      <dsp:spPr>
        <a:xfrm>
          <a:off x="1201115" y="69697"/>
          <a:ext cx="5061114" cy="506111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6BF4B-6336-4F62-8DFA-B9EC753E6BBF}">
      <dsp:nvSpPr>
        <dsp:cNvPr id="0" name=""/>
        <dsp:cNvSpPr/>
      </dsp:nvSpPr>
      <dsp:spPr>
        <a:xfrm>
          <a:off x="1107992" y="230253"/>
          <a:ext cx="5061114" cy="506111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4D1B7-0614-4657-B419-E058670FA7B3}">
      <dsp:nvSpPr>
        <dsp:cNvPr id="0" name=""/>
        <dsp:cNvSpPr/>
      </dsp:nvSpPr>
      <dsp:spPr>
        <a:xfrm>
          <a:off x="984425" y="121938"/>
          <a:ext cx="5061114" cy="506111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CE15F-F679-44CC-9AF4-0F60BAF75AD6}">
      <dsp:nvSpPr>
        <dsp:cNvPr id="0" name=""/>
        <dsp:cNvSpPr/>
      </dsp:nvSpPr>
      <dsp:spPr>
        <a:xfrm>
          <a:off x="0" y="476289"/>
          <a:ext cx="8477250" cy="972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역사적 감각에 대한 무지</a:t>
          </a:r>
          <a:endParaRPr lang="ko-KR" altLang="en-US" sz="3100" kern="1200" dirty="0"/>
        </a:p>
      </dsp:txBody>
      <dsp:txXfrm>
        <a:off x="47473" y="523762"/>
        <a:ext cx="8382304" cy="877543"/>
      </dsp:txXfrm>
    </dsp:sp>
    <dsp:sp modelId="{8C456589-B86A-44AF-97E3-52BD61497A7F}">
      <dsp:nvSpPr>
        <dsp:cNvPr id="0" name=""/>
        <dsp:cNvSpPr/>
      </dsp:nvSpPr>
      <dsp:spPr>
        <a:xfrm>
          <a:off x="0" y="1448779"/>
          <a:ext cx="8477250" cy="5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153" tIns="39370" rIns="220472" bIns="3937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400" kern="1200" dirty="0" smtClean="0"/>
            <a:t>악의 문제를 지나치게 단순화 </a:t>
          </a:r>
          <a:endParaRPr lang="ko-KR" altLang="en-US" sz="2400" kern="1200" dirty="0"/>
        </a:p>
      </dsp:txBody>
      <dsp:txXfrm>
        <a:off x="0" y="1448779"/>
        <a:ext cx="8477250" cy="545445"/>
      </dsp:txXfrm>
    </dsp:sp>
    <dsp:sp modelId="{D25CC475-9EB5-4BE3-B4DF-BD744B5CCD36}">
      <dsp:nvSpPr>
        <dsp:cNvPr id="0" name=""/>
        <dsp:cNvSpPr/>
      </dsp:nvSpPr>
      <dsp:spPr>
        <a:xfrm>
          <a:off x="0" y="1994224"/>
          <a:ext cx="8477250" cy="972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최초의 완벽한 계시 </a:t>
          </a:r>
          <a:endParaRPr lang="ko-KR" altLang="en-US" sz="3100" kern="1200" dirty="0"/>
        </a:p>
      </dsp:txBody>
      <dsp:txXfrm>
        <a:off x="47473" y="2041697"/>
        <a:ext cx="8382304" cy="877543"/>
      </dsp:txXfrm>
    </dsp:sp>
    <dsp:sp modelId="{5107D2E9-5CEF-4F50-8A03-D6D94D33E799}">
      <dsp:nvSpPr>
        <dsp:cNvPr id="0" name=""/>
        <dsp:cNvSpPr/>
      </dsp:nvSpPr>
      <dsp:spPr>
        <a:xfrm>
          <a:off x="0" y="2966713"/>
          <a:ext cx="8477250" cy="5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153" tIns="39370" rIns="220472" bIns="3937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400" kern="1200" dirty="0" smtClean="0"/>
            <a:t>인간의 계시가 필요 없다</a:t>
          </a:r>
          <a:r>
            <a:rPr lang="en-US" altLang="ko-KR" sz="2400" kern="1200" dirty="0" smtClean="0"/>
            <a:t>. </a:t>
          </a:r>
          <a:endParaRPr lang="ko-KR" altLang="en-US" sz="2400" kern="1200" dirty="0"/>
        </a:p>
      </dsp:txBody>
      <dsp:txXfrm>
        <a:off x="0" y="2966713"/>
        <a:ext cx="8477250" cy="545445"/>
      </dsp:txXfrm>
    </dsp:sp>
    <dsp:sp modelId="{2374FCFA-DEB5-4CAF-A82F-C534948E97A9}">
      <dsp:nvSpPr>
        <dsp:cNvPr id="0" name=""/>
        <dsp:cNvSpPr/>
      </dsp:nvSpPr>
      <dsp:spPr>
        <a:xfrm>
          <a:off x="0" y="3512158"/>
          <a:ext cx="8477250" cy="972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제한된 범위와 일시적 호소력을 갖는 교리 제공</a:t>
          </a:r>
          <a:endParaRPr lang="ko-KR" altLang="en-US" sz="3100" kern="1200" dirty="0"/>
        </a:p>
      </dsp:txBody>
      <dsp:txXfrm>
        <a:off x="47473" y="3559631"/>
        <a:ext cx="8382304" cy="877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0F225-7D03-4CC2-812D-D645C27B42CF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A7425-254C-4759-B682-AFF63D2F274F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solidFill>
                <a:schemeClr val="bg1">
                  <a:lumMod val="50000"/>
                </a:schemeClr>
              </a:solidFill>
            </a:rPr>
            <a:t>이해 증진 </a:t>
          </a:r>
          <a:endParaRPr lang="ko-KR" altLang="en-US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773960" y="706323"/>
        <a:ext cx="1086973" cy="543356"/>
      </dsp:txXfrm>
    </dsp:sp>
    <dsp:sp modelId="{FF587BC2-7319-498C-A300-4ADA86FDED1F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32E26-76BB-4E13-BAB3-9D59A6F69888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solidFill>
                <a:schemeClr val="bg1">
                  <a:lumMod val="50000"/>
                </a:schemeClr>
              </a:solidFill>
            </a:rPr>
            <a:t>즐거운 상상</a:t>
          </a:r>
          <a:endParaRPr lang="ko-KR" altLang="en-US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232861" y="1836927"/>
        <a:ext cx="1086973" cy="543356"/>
      </dsp:txXfrm>
    </dsp:sp>
    <dsp:sp modelId="{43B6E532-AEDC-47C6-BF61-00E40B1A3CA1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CB394-BB40-4826-AF59-85E648433CA3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solidFill>
                <a:schemeClr val="bg1">
                  <a:lumMod val="50000"/>
                </a:schemeClr>
              </a:solidFill>
            </a:rPr>
            <a:t>덕 함양</a:t>
          </a:r>
          <a:endParaRPr lang="ko-KR" altLang="en-US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776532" y="2969158"/>
        <a:ext cx="1086973" cy="543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73B94-62A7-41CE-8CA2-E76E47E34262}">
      <dsp:nvSpPr>
        <dsp:cNvPr id="0" name=""/>
        <dsp:cNvSpPr/>
      </dsp:nvSpPr>
      <dsp:spPr>
        <a:xfrm>
          <a:off x="792479" y="951842"/>
          <a:ext cx="5303520" cy="274082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94D6D-79B0-4055-8442-5155958625BC}">
      <dsp:nvSpPr>
        <dsp:cNvPr id="0" name=""/>
        <dsp:cNvSpPr/>
      </dsp:nvSpPr>
      <dsp:spPr>
        <a:xfrm>
          <a:off x="707136" y="1256379"/>
          <a:ext cx="2462784" cy="234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    학자 </a:t>
          </a:r>
          <a:endParaRPr lang="en-US" altLang="ko-KR" sz="3000" kern="1200" dirty="0" smtClean="0"/>
        </a:p>
        <a:p>
          <a:pPr lvl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    </a:t>
          </a:r>
          <a:r>
            <a:rPr lang="ko-KR" altLang="en-US" sz="3000" kern="1200" dirty="0" smtClean="0"/>
            <a:t>예술</a:t>
          </a:r>
          <a:endParaRPr lang="en-US" altLang="ko-KR" sz="3000" kern="1200" dirty="0" smtClean="0"/>
        </a:p>
        <a:p>
          <a:pPr lvl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    </a:t>
          </a:r>
          <a:r>
            <a:rPr lang="ko-KR" altLang="en-US" sz="3000" kern="1200" dirty="0" smtClean="0"/>
            <a:t>학문 </a:t>
          </a:r>
          <a:endParaRPr lang="ko-KR" altLang="en-US" sz="3000" kern="1200" dirty="0"/>
        </a:p>
      </dsp:txBody>
      <dsp:txXfrm>
        <a:off x="707136" y="1256379"/>
        <a:ext cx="2462784" cy="2344743"/>
      </dsp:txXfrm>
    </dsp:sp>
    <dsp:sp modelId="{435AD785-36F8-4C4D-BC76-78B036E840B9}">
      <dsp:nvSpPr>
        <dsp:cNvPr id="0" name=""/>
        <dsp:cNvSpPr/>
      </dsp:nvSpPr>
      <dsp:spPr>
        <a:xfrm>
          <a:off x="3224784" y="1256379"/>
          <a:ext cx="2462784" cy="234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    탐욕</a:t>
          </a:r>
          <a:endParaRPr lang="en-US" altLang="ko-KR" sz="3000" kern="1200" dirty="0" smtClean="0"/>
        </a:p>
        <a:p>
          <a:pPr lvl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    거만 </a:t>
          </a:r>
          <a:endParaRPr lang="en-US" altLang="ko-KR" sz="3000" kern="1200" dirty="0" smtClean="0"/>
        </a:p>
        <a:p>
          <a:pPr lvl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     방탕 </a:t>
          </a:r>
          <a:endParaRPr lang="ko-KR" altLang="en-US" sz="3000" kern="1200" dirty="0"/>
        </a:p>
      </dsp:txBody>
      <dsp:txXfrm>
        <a:off x="3224784" y="1256379"/>
        <a:ext cx="2462784" cy="2344743"/>
      </dsp:txXfrm>
    </dsp:sp>
    <dsp:sp modelId="{FDFDB208-5789-48F7-A7F1-0454CCEBC841}">
      <dsp:nvSpPr>
        <dsp:cNvPr id="0" name=""/>
        <dsp:cNvSpPr/>
      </dsp:nvSpPr>
      <dsp:spPr>
        <a:xfrm>
          <a:off x="0" y="387336"/>
          <a:ext cx="1036320" cy="103632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447F-D71B-4C0B-A017-6066E6ED4DAA}">
      <dsp:nvSpPr>
        <dsp:cNvPr id="0" name=""/>
        <dsp:cNvSpPr/>
      </dsp:nvSpPr>
      <dsp:spPr>
        <a:xfrm>
          <a:off x="5120640" y="760022"/>
          <a:ext cx="975360" cy="334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5D1F9-92E1-4D6B-B924-98620DB8B4F1}">
      <dsp:nvSpPr>
        <dsp:cNvPr id="0" name=""/>
        <dsp:cNvSpPr/>
      </dsp:nvSpPr>
      <dsp:spPr>
        <a:xfrm>
          <a:off x="3200400" y="1261393"/>
          <a:ext cx="609" cy="2239456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98C99-4CE2-4D7A-BEB9-1D6986772459}">
      <dsp:nvSpPr>
        <dsp:cNvPr id="0" name=""/>
        <dsp:cNvSpPr/>
      </dsp:nvSpPr>
      <dsp:spPr>
        <a:xfrm>
          <a:off x="1425" y="1535677"/>
          <a:ext cx="1889582" cy="1889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경험 </a:t>
          </a:r>
          <a:endParaRPr lang="ko-KR" altLang="en-US" sz="2700" kern="1200" dirty="0"/>
        </a:p>
      </dsp:txBody>
      <dsp:txXfrm>
        <a:off x="278148" y="1812400"/>
        <a:ext cx="1336136" cy="1336136"/>
      </dsp:txXfrm>
    </dsp:sp>
    <dsp:sp modelId="{9A4655F2-4E60-4557-821A-8DD6FD9C289F}">
      <dsp:nvSpPr>
        <dsp:cNvPr id="0" name=""/>
        <dsp:cNvSpPr/>
      </dsp:nvSpPr>
      <dsp:spPr>
        <a:xfrm>
          <a:off x="2044441" y="1932490"/>
          <a:ext cx="1095957" cy="10959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/>
        </a:p>
      </dsp:txBody>
      <dsp:txXfrm>
        <a:off x="2189710" y="2351584"/>
        <a:ext cx="805419" cy="257769"/>
      </dsp:txXfrm>
    </dsp:sp>
    <dsp:sp modelId="{2D94CB03-4480-4476-811F-6D9AC17C8384}">
      <dsp:nvSpPr>
        <dsp:cNvPr id="0" name=""/>
        <dsp:cNvSpPr/>
      </dsp:nvSpPr>
      <dsp:spPr>
        <a:xfrm>
          <a:off x="3293833" y="1535677"/>
          <a:ext cx="1889582" cy="1889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감각</a:t>
          </a:r>
          <a:endParaRPr lang="en-US" altLang="ko-KR" sz="2700" kern="1200" dirty="0" smtClean="0"/>
        </a:p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주의</a:t>
          </a:r>
          <a:endParaRPr lang="ko-KR" altLang="en-US" sz="2700" kern="1200" dirty="0"/>
        </a:p>
      </dsp:txBody>
      <dsp:txXfrm>
        <a:off x="3570556" y="1812400"/>
        <a:ext cx="1336136" cy="1336136"/>
      </dsp:txXfrm>
    </dsp:sp>
    <dsp:sp modelId="{DB8A5E01-F76C-4E7A-8139-A2678CD444B4}">
      <dsp:nvSpPr>
        <dsp:cNvPr id="0" name=""/>
        <dsp:cNvSpPr/>
      </dsp:nvSpPr>
      <dsp:spPr>
        <a:xfrm>
          <a:off x="5336850" y="1932490"/>
          <a:ext cx="1095957" cy="109595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900" kern="1200"/>
        </a:p>
      </dsp:txBody>
      <dsp:txXfrm>
        <a:off x="5482119" y="2158257"/>
        <a:ext cx="805419" cy="644423"/>
      </dsp:txXfrm>
    </dsp:sp>
    <dsp:sp modelId="{F00ECEC7-CB9F-4A59-9FED-3B924A06DA57}">
      <dsp:nvSpPr>
        <dsp:cNvPr id="0" name=""/>
        <dsp:cNvSpPr/>
      </dsp:nvSpPr>
      <dsp:spPr>
        <a:xfrm>
          <a:off x="6586242" y="1535677"/>
          <a:ext cx="1889582" cy="1889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하나의 </a:t>
          </a:r>
          <a:endParaRPr lang="en-US" altLang="ko-KR" sz="2700" kern="1200" dirty="0" smtClean="0"/>
        </a:p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질서 </a:t>
          </a:r>
          <a:endParaRPr lang="ko-KR" altLang="en-US" sz="2700" kern="1200" dirty="0"/>
        </a:p>
      </dsp:txBody>
      <dsp:txXfrm>
        <a:off x="6862965" y="1812400"/>
        <a:ext cx="1336136" cy="1336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028568"/>
            <a:ext cx="9144000" cy="1071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7772400" cy="957706"/>
          </a:xfrm>
        </p:spPr>
        <p:txBody>
          <a:bodyPr/>
          <a:lstStyle>
            <a:lvl1pPr algn="l">
              <a:defRPr sz="4800" b="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6400800" cy="57150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  <p:sp>
        <p:nvSpPr>
          <p:cNvPr id="43" name="날짜 개체 틀 3"/>
          <p:cNvSpPr>
            <a:spLocks noGrp="1"/>
          </p:cNvSpPr>
          <p:nvPr>
            <p:ph type="dt" sz="half" idx="2"/>
          </p:nvPr>
        </p:nvSpPr>
        <p:spPr>
          <a:xfrm>
            <a:off x="32385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13B6147-0044-496C-A75F-3269EA96B3B2}" type="datetime1">
              <a:rPr lang="ko-KR" altLang="en-US"/>
              <a:pPr/>
              <a:t>2016-05-03</a:t>
            </a:fld>
            <a:endParaRPr lang="ko-KR" altLang="en-US"/>
          </a:p>
        </p:txBody>
      </p:sp>
      <p:sp>
        <p:nvSpPr>
          <p:cNvPr id="44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675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grpSp>
        <p:nvGrpSpPr>
          <p:cNvPr id="60" name="그룹 59"/>
          <p:cNvGrpSpPr/>
          <p:nvPr/>
        </p:nvGrpSpPr>
        <p:grpSpPr>
          <a:xfrm>
            <a:off x="0" y="1074281"/>
            <a:ext cx="9144001" cy="5578482"/>
            <a:chOff x="0" y="1065228"/>
            <a:chExt cx="9144001" cy="5578482"/>
          </a:xfrm>
        </p:grpSpPr>
        <p:cxnSp>
          <p:nvCxnSpPr>
            <p:cNvPr id="19" name="직선 연결선 18"/>
            <p:cNvCxnSpPr/>
            <p:nvPr/>
          </p:nvCxnSpPr>
          <p:spPr>
            <a:xfrm rot="5400000" flipH="1" flipV="1">
              <a:off x="4648185" y="1608322"/>
              <a:ext cx="3454339" cy="553729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5"/>
            <p:cNvSpPr/>
            <p:nvPr/>
          </p:nvSpPr>
          <p:spPr>
            <a:xfrm>
              <a:off x="0" y="2078305"/>
              <a:ext cx="4429124" cy="4565405"/>
            </a:xfrm>
            <a:custGeom>
              <a:avLst/>
              <a:gdLst/>
              <a:ahLst/>
              <a:cxnLst>
                <a:cxn ang="0">
                  <a:pos x="1357" y="0"/>
                </a:cxn>
                <a:cxn ang="0">
                  <a:pos x="1179" y="19"/>
                </a:cxn>
                <a:cxn ang="0">
                  <a:pos x="1008" y="57"/>
                </a:cxn>
                <a:cxn ang="0">
                  <a:pos x="842" y="113"/>
                </a:cxn>
                <a:cxn ang="0">
                  <a:pos x="688" y="187"/>
                </a:cxn>
                <a:cxn ang="0">
                  <a:pos x="545" y="279"/>
                </a:cxn>
                <a:cxn ang="0">
                  <a:pos x="411" y="384"/>
                </a:cxn>
                <a:cxn ang="0">
                  <a:pos x="291" y="505"/>
                </a:cxn>
                <a:cxn ang="0">
                  <a:pos x="186" y="638"/>
                </a:cxn>
                <a:cxn ang="0">
                  <a:pos x="96" y="782"/>
                </a:cxn>
                <a:cxn ang="0">
                  <a:pos x="22" y="938"/>
                </a:cxn>
                <a:cxn ang="0">
                  <a:pos x="0" y="2023"/>
                </a:cxn>
                <a:cxn ang="0">
                  <a:pos x="69" y="2181"/>
                </a:cxn>
                <a:cxn ang="0">
                  <a:pos x="154" y="2330"/>
                </a:cxn>
                <a:cxn ang="0">
                  <a:pos x="255" y="2467"/>
                </a:cxn>
                <a:cxn ang="0">
                  <a:pos x="370" y="2591"/>
                </a:cxn>
                <a:cxn ang="0">
                  <a:pos x="499" y="2702"/>
                </a:cxn>
                <a:cxn ang="0">
                  <a:pos x="639" y="2799"/>
                </a:cxn>
                <a:cxn ang="0">
                  <a:pos x="790" y="2878"/>
                </a:cxn>
                <a:cxn ang="0">
                  <a:pos x="951" y="2941"/>
                </a:cxn>
                <a:cxn ang="0">
                  <a:pos x="1121" y="2985"/>
                </a:cxn>
                <a:cxn ang="0">
                  <a:pos x="1297" y="3010"/>
                </a:cxn>
                <a:cxn ang="0">
                  <a:pos x="1418" y="3015"/>
                </a:cxn>
                <a:cxn ang="0">
                  <a:pos x="1533" y="3010"/>
                </a:cxn>
                <a:cxn ang="0">
                  <a:pos x="1648" y="2998"/>
                </a:cxn>
                <a:cxn ang="0">
                  <a:pos x="1795" y="2968"/>
                </a:cxn>
                <a:cxn ang="0">
                  <a:pos x="2004" y="2897"/>
                </a:cxn>
                <a:cxn ang="0">
                  <a:pos x="2199" y="2796"/>
                </a:cxn>
                <a:cxn ang="0">
                  <a:pos x="2377" y="2670"/>
                </a:cxn>
                <a:cxn ang="0">
                  <a:pos x="2535" y="2521"/>
                </a:cxn>
                <a:cxn ang="0">
                  <a:pos x="2668" y="2351"/>
                </a:cxn>
                <a:cxn ang="0">
                  <a:pos x="2777" y="2162"/>
                </a:cxn>
                <a:cxn ang="0">
                  <a:pos x="2857" y="1955"/>
                </a:cxn>
                <a:cxn ang="0">
                  <a:pos x="2901" y="1774"/>
                </a:cxn>
                <a:cxn ang="0">
                  <a:pos x="2917" y="1661"/>
                </a:cxn>
                <a:cxn ang="0">
                  <a:pos x="2925" y="1546"/>
                </a:cxn>
                <a:cxn ang="0">
                  <a:pos x="2925" y="1469"/>
                </a:cxn>
                <a:cxn ang="0">
                  <a:pos x="2917" y="1354"/>
                </a:cxn>
                <a:cxn ang="0">
                  <a:pos x="2901" y="1241"/>
                </a:cxn>
                <a:cxn ang="0">
                  <a:pos x="2857" y="1060"/>
                </a:cxn>
                <a:cxn ang="0">
                  <a:pos x="2777" y="853"/>
                </a:cxn>
                <a:cxn ang="0">
                  <a:pos x="2668" y="664"/>
                </a:cxn>
                <a:cxn ang="0">
                  <a:pos x="2535" y="493"/>
                </a:cxn>
                <a:cxn ang="0">
                  <a:pos x="2377" y="343"/>
                </a:cxn>
                <a:cxn ang="0">
                  <a:pos x="2199" y="217"/>
                </a:cxn>
                <a:cxn ang="0">
                  <a:pos x="2004" y="118"/>
                </a:cxn>
                <a:cxn ang="0">
                  <a:pos x="1795" y="47"/>
                </a:cxn>
                <a:cxn ang="0">
                  <a:pos x="1648" y="17"/>
                </a:cxn>
                <a:cxn ang="0">
                  <a:pos x="1533" y="5"/>
                </a:cxn>
                <a:cxn ang="0">
                  <a:pos x="1418" y="0"/>
                </a:cxn>
              </a:cxnLst>
              <a:rect l="0" t="0" r="r" b="b"/>
              <a:pathLst>
                <a:path w="2925" h="3015">
                  <a:moveTo>
                    <a:pt x="1418" y="0"/>
                  </a:moveTo>
                  <a:lnTo>
                    <a:pt x="1418" y="0"/>
                  </a:lnTo>
                  <a:lnTo>
                    <a:pt x="1357" y="0"/>
                  </a:lnTo>
                  <a:lnTo>
                    <a:pt x="1297" y="5"/>
                  </a:lnTo>
                  <a:lnTo>
                    <a:pt x="1237" y="11"/>
                  </a:lnTo>
                  <a:lnTo>
                    <a:pt x="1179" y="19"/>
                  </a:lnTo>
                  <a:lnTo>
                    <a:pt x="1121" y="28"/>
                  </a:lnTo>
                  <a:lnTo>
                    <a:pt x="1063" y="41"/>
                  </a:lnTo>
                  <a:lnTo>
                    <a:pt x="1008" y="57"/>
                  </a:lnTo>
                  <a:lnTo>
                    <a:pt x="951" y="72"/>
                  </a:lnTo>
                  <a:lnTo>
                    <a:pt x="897" y="93"/>
                  </a:lnTo>
                  <a:lnTo>
                    <a:pt x="842" y="113"/>
                  </a:lnTo>
                  <a:lnTo>
                    <a:pt x="790" y="135"/>
                  </a:lnTo>
                  <a:lnTo>
                    <a:pt x="738" y="161"/>
                  </a:lnTo>
                  <a:lnTo>
                    <a:pt x="688" y="187"/>
                  </a:lnTo>
                  <a:lnTo>
                    <a:pt x="639" y="216"/>
                  </a:lnTo>
                  <a:lnTo>
                    <a:pt x="590" y="247"/>
                  </a:lnTo>
                  <a:lnTo>
                    <a:pt x="545" y="279"/>
                  </a:lnTo>
                  <a:lnTo>
                    <a:pt x="499" y="312"/>
                  </a:lnTo>
                  <a:lnTo>
                    <a:pt x="453" y="348"/>
                  </a:lnTo>
                  <a:lnTo>
                    <a:pt x="411" y="384"/>
                  </a:lnTo>
                  <a:lnTo>
                    <a:pt x="370" y="424"/>
                  </a:lnTo>
                  <a:lnTo>
                    <a:pt x="331" y="463"/>
                  </a:lnTo>
                  <a:lnTo>
                    <a:pt x="291" y="505"/>
                  </a:lnTo>
                  <a:lnTo>
                    <a:pt x="255" y="548"/>
                  </a:lnTo>
                  <a:lnTo>
                    <a:pt x="219" y="592"/>
                  </a:lnTo>
                  <a:lnTo>
                    <a:pt x="186" y="638"/>
                  </a:lnTo>
                  <a:lnTo>
                    <a:pt x="154" y="685"/>
                  </a:lnTo>
                  <a:lnTo>
                    <a:pt x="124" y="734"/>
                  </a:lnTo>
                  <a:lnTo>
                    <a:pt x="96" y="782"/>
                  </a:lnTo>
                  <a:lnTo>
                    <a:pt x="69" y="833"/>
                  </a:lnTo>
                  <a:lnTo>
                    <a:pt x="44" y="885"/>
                  </a:lnTo>
                  <a:lnTo>
                    <a:pt x="22" y="938"/>
                  </a:lnTo>
                  <a:lnTo>
                    <a:pt x="0" y="992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2" y="2077"/>
                  </a:lnTo>
                  <a:lnTo>
                    <a:pt x="44" y="2130"/>
                  </a:lnTo>
                  <a:lnTo>
                    <a:pt x="69" y="2181"/>
                  </a:lnTo>
                  <a:lnTo>
                    <a:pt x="96" y="2233"/>
                  </a:lnTo>
                  <a:lnTo>
                    <a:pt x="124" y="2281"/>
                  </a:lnTo>
                  <a:lnTo>
                    <a:pt x="154" y="2330"/>
                  </a:lnTo>
                  <a:lnTo>
                    <a:pt x="186" y="2376"/>
                  </a:lnTo>
                  <a:lnTo>
                    <a:pt x="219" y="2421"/>
                  </a:lnTo>
                  <a:lnTo>
                    <a:pt x="255" y="2467"/>
                  </a:lnTo>
                  <a:lnTo>
                    <a:pt x="291" y="2510"/>
                  </a:lnTo>
                  <a:lnTo>
                    <a:pt x="331" y="2551"/>
                  </a:lnTo>
                  <a:lnTo>
                    <a:pt x="370" y="2591"/>
                  </a:lnTo>
                  <a:lnTo>
                    <a:pt x="411" y="2629"/>
                  </a:lnTo>
                  <a:lnTo>
                    <a:pt x="453" y="2667"/>
                  </a:lnTo>
                  <a:lnTo>
                    <a:pt x="499" y="2702"/>
                  </a:lnTo>
                  <a:lnTo>
                    <a:pt x="545" y="2736"/>
                  </a:lnTo>
                  <a:lnTo>
                    <a:pt x="590" y="2768"/>
                  </a:lnTo>
                  <a:lnTo>
                    <a:pt x="639" y="2799"/>
                  </a:lnTo>
                  <a:lnTo>
                    <a:pt x="688" y="2828"/>
                  </a:lnTo>
                  <a:lnTo>
                    <a:pt x="738" y="2854"/>
                  </a:lnTo>
                  <a:lnTo>
                    <a:pt x="790" y="2878"/>
                  </a:lnTo>
                  <a:lnTo>
                    <a:pt x="842" y="2902"/>
                  </a:lnTo>
                  <a:lnTo>
                    <a:pt x="897" y="2922"/>
                  </a:lnTo>
                  <a:lnTo>
                    <a:pt x="951" y="2941"/>
                  </a:lnTo>
                  <a:lnTo>
                    <a:pt x="1008" y="2958"/>
                  </a:lnTo>
                  <a:lnTo>
                    <a:pt x="1063" y="2972"/>
                  </a:lnTo>
                  <a:lnTo>
                    <a:pt x="1121" y="2985"/>
                  </a:lnTo>
                  <a:lnTo>
                    <a:pt x="1179" y="2996"/>
                  </a:lnTo>
                  <a:lnTo>
                    <a:pt x="1237" y="3004"/>
                  </a:lnTo>
                  <a:lnTo>
                    <a:pt x="1297" y="3010"/>
                  </a:lnTo>
                  <a:lnTo>
                    <a:pt x="1357" y="3013"/>
                  </a:lnTo>
                  <a:lnTo>
                    <a:pt x="1418" y="3015"/>
                  </a:lnTo>
                  <a:lnTo>
                    <a:pt x="1418" y="3015"/>
                  </a:lnTo>
                  <a:lnTo>
                    <a:pt x="1456" y="3015"/>
                  </a:lnTo>
                  <a:lnTo>
                    <a:pt x="1496" y="3013"/>
                  </a:lnTo>
                  <a:lnTo>
                    <a:pt x="1533" y="3010"/>
                  </a:lnTo>
                  <a:lnTo>
                    <a:pt x="1573" y="3007"/>
                  </a:lnTo>
                  <a:lnTo>
                    <a:pt x="1610" y="3002"/>
                  </a:lnTo>
                  <a:lnTo>
                    <a:pt x="1648" y="2998"/>
                  </a:lnTo>
                  <a:lnTo>
                    <a:pt x="1684" y="2991"/>
                  </a:lnTo>
                  <a:lnTo>
                    <a:pt x="1722" y="2985"/>
                  </a:lnTo>
                  <a:lnTo>
                    <a:pt x="1795" y="2968"/>
                  </a:lnTo>
                  <a:lnTo>
                    <a:pt x="1866" y="2947"/>
                  </a:lnTo>
                  <a:lnTo>
                    <a:pt x="1936" y="2924"/>
                  </a:lnTo>
                  <a:lnTo>
                    <a:pt x="2004" y="2897"/>
                  </a:lnTo>
                  <a:lnTo>
                    <a:pt x="2072" y="2867"/>
                  </a:lnTo>
                  <a:lnTo>
                    <a:pt x="2136" y="2834"/>
                  </a:lnTo>
                  <a:lnTo>
                    <a:pt x="2199" y="2796"/>
                  </a:lnTo>
                  <a:lnTo>
                    <a:pt x="2261" y="2758"/>
                  </a:lnTo>
                  <a:lnTo>
                    <a:pt x="2320" y="2716"/>
                  </a:lnTo>
                  <a:lnTo>
                    <a:pt x="2377" y="2670"/>
                  </a:lnTo>
                  <a:lnTo>
                    <a:pt x="2432" y="2623"/>
                  </a:lnTo>
                  <a:lnTo>
                    <a:pt x="2484" y="2574"/>
                  </a:lnTo>
                  <a:lnTo>
                    <a:pt x="2535" y="2521"/>
                  </a:lnTo>
                  <a:lnTo>
                    <a:pt x="2582" y="2467"/>
                  </a:lnTo>
                  <a:lnTo>
                    <a:pt x="2626" y="2409"/>
                  </a:lnTo>
                  <a:lnTo>
                    <a:pt x="2668" y="2351"/>
                  </a:lnTo>
                  <a:lnTo>
                    <a:pt x="2708" y="2289"/>
                  </a:lnTo>
                  <a:lnTo>
                    <a:pt x="2744" y="2226"/>
                  </a:lnTo>
                  <a:lnTo>
                    <a:pt x="2777" y="2162"/>
                  </a:lnTo>
                  <a:lnTo>
                    <a:pt x="2807" y="2094"/>
                  </a:lnTo>
                  <a:lnTo>
                    <a:pt x="2834" y="2026"/>
                  </a:lnTo>
                  <a:lnTo>
                    <a:pt x="2857" y="1955"/>
                  </a:lnTo>
                  <a:lnTo>
                    <a:pt x="2878" y="1885"/>
                  </a:lnTo>
                  <a:lnTo>
                    <a:pt x="2895" y="1811"/>
                  </a:lnTo>
                  <a:lnTo>
                    <a:pt x="2901" y="1774"/>
                  </a:lnTo>
                  <a:lnTo>
                    <a:pt x="2908" y="1737"/>
                  </a:lnTo>
                  <a:lnTo>
                    <a:pt x="2914" y="1699"/>
                  </a:lnTo>
                  <a:lnTo>
                    <a:pt x="2917" y="1661"/>
                  </a:lnTo>
                  <a:lnTo>
                    <a:pt x="2922" y="1623"/>
                  </a:lnTo>
                  <a:lnTo>
                    <a:pt x="2923" y="1585"/>
                  </a:lnTo>
                  <a:lnTo>
                    <a:pt x="2925" y="1546"/>
                  </a:lnTo>
                  <a:lnTo>
                    <a:pt x="2925" y="1507"/>
                  </a:lnTo>
                  <a:lnTo>
                    <a:pt x="2925" y="1507"/>
                  </a:lnTo>
                  <a:lnTo>
                    <a:pt x="2925" y="1469"/>
                  </a:lnTo>
                  <a:lnTo>
                    <a:pt x="2923" y="1430"/>
                  </a:lnTo>
                  <a:lnTo>
                    <a:pt x="2922" y="1392"/>
                  </a:lnTo>
                  <a:lnTo>
                    <a:pt x="2917" y="1354"/>
                  </a:lnTo>
                  <a:lnTo>
                    <a:pt x="2914" y="1315"/>
                  </a:lnTo>
                  <a:lnTo>
                    <a:pt x="2908" y="1278"/>
                  </a:lnTo>
                  <a:lnTo>
                    <a:pt x="2901" y="1241"/>
                  </a:lnTo>
                  <a:lnTo>
                    <a:pt x="2895" y="1203"/>
                  </a:lnTo>
                  <a:lnTo>
                    <a:pt x="2878" y="1130"/>
                  </a:lnTo>
                  <a:lnTo>
                    <a:pt x="2857" y="1060"/>
                  </a:lnTo>
                  <a:lnTo>
                    <a:pt x="2834" y="989"/>
                  </a:lnTo>
                  <a:lnTo>
                    <a:pt x="2807" y="921"/>
                  </a:lnTo>
                  <a:lnTo>
                    <a:pt x="2777" y="853"/>
                  </a:lnTo>
                  <a:lnTo>
                    <a:pt x="2744" y="789"/>
                  </a:lnTo>
                  <a:lnTo>
                    <a:pt x="2708" y="726"/>
                  </a:lnTo>
                  <a:lnTo>
                    <a:pt x="2668" y="664"/>
                  </a:lnTo>
                  <a:lnTo>
                    <a:pt x="2626" y="605"/>
                  </a:lnTo>
                  <a:lnTo>
                    <a:pt x="2582" y="548"/>
                  </a:lnTo>
                  <a:lnTo>
                    <a:pt x="2535" y="493"/>
                  </a:lnTo>
                  <a:lnTo>
                    <a:pt x="2484" y="441"/>
                  </a:lnTo>
                  <a:lnTo>
                    <a:pt x="2432" y="392"/>
                  </a:lnTo>
                  <a:lnTo>
                    <a:pt x="2377" y="343"/>
                  </a:lnTo>
                  <a:lnTo>
                    <a:pt x="2320" y="299"/>
                  </a:lnTo>
                  <a:lnTo>
                    <a:pt x="2261" y="257"/>
                  </a:lnTo>
                  <a:lnTo>
                    <a:pt x="2199" y="217"/>
                  </a:lnTo>
                  <a:lnTo>
                    <a:pt x="2136" y="181"/>
                  </a:lnTo>
                  <a:lnTo>
                    <a:pt x="2072" y="148"/>
                  </a:lnTo>
                  <a:lnTo>
                    <a:pt x="2004" y="118"/>
                  </a:lnTo>
                  <a:lnTo>
                    <a:pt x="1936" y="91"/>
                  </a:lnTo>
                  <a:lnTo>
                    <a:pt x="1866" y="68"/>
                  </a:lnTo>
                  <a:lnTo>
                    <a:pt x="1795" y="47"/>
                  </a:lnTo>
                  <a:lnTo>
                    <a:pt x="1722" y="30"/>
                  </a:lnTo>
                  <a:lnTo>
                    <a:pt x="1684" y="24"/>
                  </a:lnTo>
                  <a:lnTo>
                    <a:pt x="1648" y="17"/>
                  </a:lnTo>
                  <a:lnTo>
                    <a:pt x="1610" y="11"/>
                  </a:lnTo>
                  <a:lnTo>
                    <a:pt x="1573" y="8"/>
                  </a:lnTo>
                  <a:lnTo>
                    <a:pt x="1533" y="5"/>
                  </a:lnTo>
                  <a:lnTo>
                    <a:pt x="1496" y="2"/>
                  </a:lnTo>
                  <a:lnTo>
                    <a:pt x="1456" y="0"/>
                  </a:lnTo>
                  <a:lnTo>
                    <a:pt x="1418" y="0"/>
                  </a:lnTo>
                  <a:lnTo>
                    <a:pt x="1418" y="0"/>
                  </a:lnTo>
                </a:path>
              </a:pathLst>
            </a:custGeom>
            <a:solidFill>
              <a:schemeClr val="accent2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188882" y="2423569"/>
              <a:ext cx="3906747" cy="3906747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1205566" y="3440254"/>
              <a:ext cx="1873378" cy="1873376"/>
            </a:xfrm>
            <a:prstGeom prst="ellipse">
              <a:avLst/>
            </a:prstGeom>
            <a:solidFill>
              <a:schemeClr val="bg2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3"/>
            <p:cNvGrpSpPr/>
            <p:nvPr/>
          </p:nvGrpSpPr>
          <p:grpSpPr>
            <a:xfrm>
              <a:off x="642910" y="3221302"/>
              <a:ext cx="987404" cy="987404"/>
              <a:chOff x="4508214" y="2222206"/>
              <a:chExt cx="2270713" cy="2270713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4815686" y="2529678"/>
                <a:ext cx="1655769" cy="165576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17"/>
            <p:cNvGrpSpPr/>
            <p:nvPr/>
          </p:nvGrpSpPr>
          <p:grpSpPr>
            <a:xfrm>
              <a:off x="3553778" y="3326086"/>
              <a:ext cx="302940" cy="302940"/>
              <a:chOff x="4508214" y="2222206"/>
              <a:chExt cx="2270713" cy="2270713"/>
            </a:xfrm>
          </p:grpSpPr>
          <p:sp>
            <p:nvSpPr>
              <p:cNvPr id="29" name="타원 28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타원 29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20"/>
            <p:cNvGrpSpPr/>
            <p:nvPr/>
          </p:nvGrpSpPr>
          <p:grpSpPr>
            <a:xfrm>
              <a:off x="3562343" y="6069298"/>
              <a:ext cx="302940" cy="302940"/>
              <a:chOff x="4508214" y="2222206"/>
              <a:chExt cx="2270713" cy="2270713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타원 27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6" name="직선 연결선 15"/>
            <p:cNvCxnSpPr/>
            <p:nvPr/>
          </p:nvCxnSpPr>
          <p:spPr>
            <a:xfrm rot="10800000">
              <a:off x="754856" y="2997994"/>
              <a:ext cx="602436" cy="28813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928688" y="4150519"/>
              <a:ext cx="1114425" cy="411956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V="1">
              <a:off x="2033588" y="3352801"/>
              <a:ext cx="1597818" cy="795337"/>
            </a:xfrm>
            <a:prstGeom prst="line">
              <a:avLst/>
            </a:prstGeom>
            <a:solidFill>
              <a:srgbClr val="D83D5C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</p:cxnSp>
        <p:grpSp>
          <p:nvGrpSpPr>
            <p:cNvPr id="20" name="그룹 137"/>
            <p:cNvGrpSpPr/>
            <p:nvPr/>
          </p:nvGrpSpPr>
          <p:grpSpPr>
            <a:xfrm>
              <a:off x="5500694" y="4499245"/>
              <a:ext cx="302940" cy="302940"/>
              <a:chOff x="4508214" y="2222206"/>
              <a:chExt cx="2270713" cy="2270713"/>
            </a:xfrm>
          </p:grpSpPr>
          <p:sp>
            <p:nvSpPr>
              <p:cNvPr id="25" name="타원 24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" name="그룹 140"/>
            <p:cNvGrpSpPr/>
            <p:nvPr/>
          </p:nvGrpSpPr>
          <p:grpSpPr>
            <a:xfrm>
              <a:off x="7786710" y="3422912"/>
              <a:ext cx="302940" cy="302940"/>
              <a:chOff x="4508214" y="2222206"/>
              <a:chExt cx="2270713" cy="2270713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연결선 21"/>
            <p:cNvCxnSpPr/>
            <p:nvPr/>
          </p:nvCxnSpPr>
          <p:spPr>
            <a:xfrm flipV="1">
              <a:off x="5586416" y="3321954"/>
              <a:ext cx="3557582" cy="119765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그룹 34"/>
            <p:cNvGrpSpPr/>
            <p:nvPr/>
          </p:nvGrpSpPr>
          <p:grpSpPr>
            <a:xfrm flipV="1">
              <a:off x="6891324" y="1065228"/>
              <a:ext cx="1928826" cy="1002894"/>
              <a:chOff x="7215206" y="4861316"/>
              <a:chExt cx="1928826" cy="1002894"/>
            </a:xfrm>
          </p:grpSpPr>
          <p:grpSp>
            <p:nvGrpSpPr>
              <p:cNvPr id="36" name="그룹 229"/>
              <p:cNvGrpSpPr/>
              <p:nvPr/>
            </p:nvGrpSpPr>
            <p:grpSpPr>
              <a:xfrm>
                <a:off x="7215206" y="4861316"/>
                <a:ext cx="476312" cy="476312"/>
                <a:chOff x="4508214" y="2222206"/>
                <a:chExt cx="2270713" cy="2270713"/>
              </a:xfrm>
            </p:grpSpPr>
            <p:sp>
              <p:nvSpPr>
                <p:cNvPr id="41" name="타원 40"/>
                <p:cNvSpPr/>
                <p:nvPr/>
              </p:nvSpPr>
              <p:spPr>
                <a:xfrm>
                  <a:off x="4508214" y="2222206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타원 41"/>
                <p:cNvSpPr/>
                <p:nvPr/>
              </p:nvSpPr>
              <p:spPr>
                <a:xfrm>
                  <a:off x="4957082" y="2671074"/>
                  <a:ext cx="1372977" cy="1372977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7" name="그룹 232"/>
              <p:cNvGrpSpPr/>
              <p:nvPr/>
            </p:nvGrpSpPr>
            <p:grpSpPr>
              <a:xfrm>
                <a:off x="8886824" y="5607002"/>
                <a:ext cx="257208" cy="257208"/>
                <a:chOff x="4508214" y="-244724"/>
                <a:chExt cx="2270713" cy="2270713"/>
              </a:xfrm>
            </p:grpSpPr>
            <p:sp>
              <p:nvSpPr>
                <p:cNvPr id="39" name="타원 38"/>
                <p:cNvSpPr/>
                <p:nvPr/>
              </p:nvSpPr>
              <p:spPr>
                <a:xfrm>
                  <a:off x="4508214" y="-244724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39"/>
                <p:cNvSpPr/>
                <p:nvPr/>
              </p:nvSpPr>
              <p:spPr>
                <a:xfrm>
                  <a:off x="5007932" y="254994"/>
                  <a:ext cx="1271277" cy="1271277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38" name="직선 연결선 37"/>
              <p:cNvCxnSpPr/>
              <p:nvPr/>
            </p:nvCxnSpPr>
            <p:spPr>
              <a:xfrm>
                <a:off x="7537482" y="4887913"/>
                <a:ext cx="1527175" cy="74295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그룹 114"/>
            <p:cNvGrpSpPr/>
            <p:nvPr/>
          </p:nvGrpSpPr>
          <p:grpSpPr>
            <a:xfrm>
              <a:off x="1904099" y="4119790"/>
              <a:ext cx="476312" cy="476312"/>
              <a:chOff x="4508214" y="2222206"/>
              <a:chExt cx="2270713" cy="2270713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4957082" y="2671074"/>
                <a:ext cx="1372977" cy="1372977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직사각형 116"/>
          <p:cNvSpPr/>
          <p:nvPr/>
        </p:nvSpPr>
        <p:spPr>
          <a:xfrm>
            <a:off x="0" y="4857751"/>
            <a:ext cx="9144000" cy="2003000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0" y="-2"/>
            <a:ext cx="9144000" cy="295277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5072074"/>
            <a:ext cx="7143771" cy="1112835"/>
          </a:xfrm>
        </p:spPr>
        <p:txBody>
          <a:bodyPr/>
          <a:lstStyle>
            <a:lvl1pPr algn="l">
              <a:tabLst>
                <a:tab pos="5295900" algn="l"/>
              </a:tabLst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41" name="날짜 개체 틀 3"/>
          <p:cNvSpPr>
            <a:spLocks noGrp="1"/>
          </p:cNvSpPr>
          <p:nvPr>
            <p:ph type="dt" sz="half" idx="2"/>
          </p:nvPr>
        </p:nvSpPr>
        <p:spPr>
          <a:xfrm>
            <a:off x="32385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8CD32CEF-91BA-4E3D-9705-28C0F904318C}" type="datetime1">
              <a:rPr lang="ko-KR" altLang="en-US"/>
              <a:pPr/>
              <a:t>2016-05-03</a:t>
            </a:fld>
            <a:endParaRPr lang="ko-KR" altLang="en-US"/>
          </a:p>
        </p:txBody>
      </p:sp>
      <p:sp>
        <p:nvSpPr>
          <p:cNvPr id="42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675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grpSp>
        <p:nvGrpSpPr>
          <p:cNvPr id="118" name="그룹 117"/>
          <p:cNvGrpSpPr/>
          <p:nvPr/>
        </p:nvGrpSpPr>
        <p:grpSpPr>
          <a:xfrm flipV="1">
            <a:off x="0" y="294781"/>
            <a:ext cx="9144001" cy="5578482"/>
            <a:chOff x="0" y="1065228"/>
            <a:chExt cx="9144001" cy="5578482"/>
          </a:xfrm>
        </p:grpSpPr>
        <p:cxnSp>
          <p:nvCxnSpPr>
            <p:cNvPr id="119" name="직선 연결선 118"/>
            <p:cNvCxnSpPr/>
            <p:nvPr/>
          </p:nvCxnSpPr>
          <p:spPr>
            <a:xfrm flipV="1">
              <a:off x="3606800" y="2649799"/>
              <a:ext cx="5537201" cy="347588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reeform 5"/>
            <p:cNvSpPr/>
            <p:nvPr/>
          </p:nvSpPr>
          <p:spPr>
            <a:xfrm>
              <a:off x="0" y="2078305"/>
              <a:ext cx="4429124" cy="4565405"/>
            </a:xfrm>
            <a:custGeom>
              <a:avLst/>
              <a:gdLst/>
              <a:ahLst/>
              <a:cxnLst>
                <a:cxn ang="0">
                  <a:pos x="1357" y="0"/>
                </a:cxn>
                <a:cxn ang="0">
                  <a:pos x="1179" y="19"/>
                </a:cxn>
                <a:cxn ang="0">
                  <a:pos x="1008" y="57"/>
                </a:cxn>
                <a:cxn ang="0">
                  <a:pos x="842" y="113"/>
                </a:cxn>
                <a:cxn ang="0">
                  <a:pos x="688" y="187"/>
                </a:cxn>
                <a:cxn ang="0">
                  <a:pos x="545" y="279"/>
                </a:cxn>
                <a:cxn ang="0">
                  <a:pos x="411" y="384"/>
                </a:cxn>
                <a:cxn ang="0">
                  <a:pos x="291" y="505"/>
                </a:cxn>
                <a:cxn ang="0">
                  <a:pos x="186" y="638"/>
                </a:cxn>
                <a:cxn ang="0">
                  <a:pos x="96" y="782"/>
                </a:cxn>
                <a:cxn ang="0">
                  <a:pos x="22" y="938"/>
                </a:cxn>
                <a:cxn ang="0">
                  <a:pos x="0" y="2023"/>
                </a:cxn>
                <a:cxn ang="0">
                  <a:pos x="69" y="2181"/>
                </a:cxn>
                <a:cxn ang="0">
                  <a:pos x="154" y="2330"/>
                </a:cxn>
                <a:cxn ang="0">
                  <a:pos x="255" y="2467"/>
                </a:cxn>
                <a:cxn ang="0">
                  <a:pos x="370" y="2591"/>
                </a:cxn>
                <a:cxn ang="0">
                  <a:pos x="499" y="2702"/>
                </a:cxn>
                <a:cxn ang="0">
                  <a:pos x="639" y="2799"/>
                </a:cxn>
                <a:cxn ang="0">
                  <a:pos x="790" y="2878"/>
                </a:cxn>
                <a:cxn ang="0">
                  <a:pos x="951" y="2941"/>
                </a:cxn>
                <a:cxn ang="0">
                  <a:pos x="1121" y="2985"/>
                </a:cxn>
                <a:cxn ang="0">
                  <a:pos x="1297" y="3010"/>
                </a:cxn>
                <a:cxn ang="0">
                  <a:pos x="1418" y="3015"/>
                </a:cxn>
                <a:cxn ang="0">
                  <a:pos x="1533" y="3010"/>
                </a:cxn>
                <a:cxn ang="0">
                  <a:pos x="1648" y="2998"/>
                </a:cxn>
                <a:cxn ang="0">
                  <a:pos x="1795" y="2968"/>
                </a:cxn>
                <a:cxn ang="0">
                  <a:pos x="2004" y="2897"/>
                </a:cxn>
                <a:cxn ang="0">
                  <a:pos x="2199" y="2796"/>
                </a:cxn>
                <a:cxn ang="0">
                  <a:pos x="2377" y="2670"/>
                </a:cxn>
                <a:cxn ang="0">
                  <a:pos x="2535" y="2521"/>
                </a:cxn>
                <a:cxn ang="0">
                  <a:pos x="2668" y="2351"/>
                </a:cxn>
                <a:cxn ang="0">
                  <a:pos x="2777" y="2162"/>
                </a:cxn>
                <a:cxn ang="0">
                  <a:pos x="2857" y="1955"/>
                </a:cxn>
                <a:cxn ang="0">
                  <a:pos x="2901" y="1774"/>
                </a:cxn>
                <a:cxn ang="0">
                  <a:pos x="2917" y="1661"/>
                </a:cxn>
                <a:cxn ang="0">
                  <a:pos x="2925" y="1546"/>
                </a:cxn>
                <a:cxn ang="0">
                  <a:pos x="2925" y="1469"/>
                </a:cxn>
                <a:cxn ang="0">
                  <a:pos x="2917" y="1354"/>
                </a:cxn>
                <a:cxn ang="0">
                  <a:pos x="2901" y="1241"/>
                </a:cxn>
                <a:cxn ang="0">
                  <a:pos x="2857" y="1060"/>
                </a:cxn>
                <a:cxn ang="0">
                  <a:pos x="2777" y="853"/>
                </a:cxn>
                <a:cxn ang="0">
                  <a:pos x="2668" y="664"/>
                </a:cxn>
                <a:cxn ang="0">
                  <a:pos x="2535" y="493"/>
                </a:cxn>
                <a:cxn ang="0">
                  <a:pos x="2377" y="343"/>
                </a:cxn>
                <a:cxn ang="0">
                  <a:pos x="2199" y="217"/>
                </a:cxn>
                <a:cxn ang="0">
                  <a:pos x="2004" y="118"/>
                </a:cxn>
                <a:cxn ang="0">
                  <a:pos x="1795" y="47"/>
                </a:cxn>
                <a:cxn ang="0">
                  <a:pos x="1648" y="17"/>
                </a:cxn>
                <a:cxn ang="0">
                  <a:pos x="1533" y="5"/>
                </a:cxn>
                <a:cxn ang="0">
                  <a:pos x="1418" y="0"/>
                </a:cxn>
              </a:cxnLst>
              <a:rect l="0" t="0" r="r" b="b"/>
              <a:pathLst>
                <a:path w="2925" h="3015">
                  <a:moveTo>
                    <a:pt x="1418" y="0"/>
                  </a:moveTo>
                  <a:lnTo>
                    <a:pt x="1418" y="0"/>
                  </a:lnTo>
                  <a:lnTo>
                    <a:pt x="1357" y="0"/>
                  </a:lnTo>
                  <a:lnTo>
                    <a:pt x="1297" y="5"/>
                  </a:lnTo>
                  <a:lnTo>
                    <a:pt x="1237" y="11"/>
                  </a:lnTo>
                  <a:lnTo>
                    <a:pt x="1179" y="19"/>
                  </a:lnTo>
                  <a:lnTo>
                    <a:pt x="1121" y="28"/>
                  </a:lnTo>
                  <a:lnTo>
                    <a:pt x="1063" y="41"/>
                  </a:lnTo>
                  <a:lnTo>
                    <a:pt x="1008" y="57"/>
                  </a:lnTo>
                  <a:lnTo>
                    <a:pt x="951" y="72"/>
                  </a:lnTo>
                  <a:lnTo>
                    <a:pt x="897" y="93"/>
                  </a:lnTo>
                  <a:lnTo>
                    <a:pt x="842" y="113"/>
                  </a:lnTo>
                  <a:lnTo>
                    <a:pt x="790" y="135"/>
                  </a:lnTo>
                  <a:lnTo>
                    <a:pt x="738" y="161"/>
                  </a:lnTo>
                  <a:lnTo>
                    <a:pt x="688" y="187"/>
                  </a:lnTo>
                  <a:lnTo>
                    <a:pt x="639" y="216"/>
                  </a:lnTo>
                  <a:lnTo>
                    <a:pt x="590" y="247"/>
                  </a:lnTo>
                  <a:lnTo>
                    <a:pt x="545" y="279"/>
                  </a:lnTo>
                  <a:lnTo>
                    <a:pt x="499" y="312"/>
                  </a:lnTo>
                  <a:lnTo>
                    <a:pt x="453" y="348"/>
                  </a:lnTo>
                  <a:lnTo>
                    <a:pt x="411" y="384"/>
                  </a:lnTo>
                  <a:lnTo>
                    <a:pt x="370" y="424"/>
                  </a:lnTo>
                  <a:lnTo>
                    <a:pt x="331" y="463"/>
                  </a:lnTo>
                  <a:lnTo>
                    <a:pt x="291" y="505"/>
                  </a:lnTo>
                  <a:lnTo>
                    <a:pt x="255" y="548"/>
                  </a:lnTo>
                  <a:lnTo>
                    <a:pt x="219" y="592"/>
                  </a:lnTo>
                  <a:lnTo>
                    <a:pt x="186" y="638"/>
                  </a:lnTo>
                  <a:lnTo>
                    <a:pt x="154" y="685"/>
                  </a:lnTo>
                  <a:lnTo>
                    <a:pt x="124" y="734"/>
                  </a:lnTo>
                  <a:lnTo>
                    <a:pt x="96" y="782"/>
                  </a:lnTo>
                  <a:lnTo>
                    <a:pt x="69" y="833"/>
                  </a:lnTo>
                  <a:lnTo>
                    <a:pt x="44" y="885"/>
                  </a:lnTo>
                  <a:lnTo>
                    <a:pt x="22" y="938"/>
                  </a:lnTo>
                  <a:lnTo>
                    <a:pt x="0" y="992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2" y="2077"/>
                  </a:lnTo>
                  <a:lnTo>
                    <a:pt x="44" y="2130"/>
                  </a:lnTo>
                  <a:lnTo>
                    <a:pt x="69" y="2181"/>
                  </a:lnTo>
                  <a:lnTo>
                    <a:pt x="96" y="2233"/>
                  </a:lnTo>
                  <a:lnTo>
                    <a:pt x="124" y="2281"/>
                  </a:lnTo>
                  <a:lnTo>
                    <a:pt x="154" y="2330"/>
                  </a:lnTo>
                  <a:lnTo>
                    <a:pt x="186" y="2376"/>
                  </a:lnTo>
                  <a:lnTo>
                    <a:pt x="219" y="2421"/>
                  </a:lnTo>
                  <a:lnTo>
                    <a:pt x="255" y="2467"/>
                  </a:lnTo>
                  <a:lnTo>
                    <a:pt x="291" y="2510"/>
                  </a:lnTo>
                  <a:lnTo>
                    <a:pt x="331" y="2551"/>
                  </a:lnTo>
                  <a:lnTo>
                    <a:pt x="370" y="2591"/>
                  </a:lnTo>
                  <a:lnTo>
                    <a:pt x="411" y="2629"/>
                  </a:lnTo>
                  <a:lnTo>
                    <a:pt x="453" y="2667"/>
                  </a:lnTo>
                  <a:lnTo>
                    <a:pt x="499" y="2702"/>
                  </a:lnTo>
                  <a:lnTo>
                    <a:pt x="545" y="2736"/>
                  </a:lnTo>
                  <a:lnTo>
                    <a:pt x="590" y="2768"/>
                  </a:lnTo>
                  <a:lnTo>
                    <a:pt x="639" y="2799"/>
                  </a:lnTo>
                  <a:lnTo>
                    <a:pt x="688" y="2828"/>
                  </a:lnTo>
                  <a:lnTo>
                    <a:pt x="738" y="2854"/>
                  </a:lnTo>
                  <a:lnTo>
                    <a:pt x="790" y="2878"/>
                  </a:lnTo>
                  <a:lnTo>
                    <a:pt x="842" y="2902"/>
                  </a:lnTo>
                  <a:lnTo>
                    <a:pt x="897" y="2922"/>
                  </a:lnTo>
                  <a:lnTo>
                    <a:pt x="951" y="2941"/>
                  </a:lnTo>
                  <a:lnTo>
                    <a:pt x="1008" y="2958"/>
                  </a:lnTo>
                  <a:lnTo>
                    <a:pt x="1063" y="2972"/>
                  </a:lnTo>
                  <a:lnTo>
                    <a:pt x="1121" y="2985"/>
                  </a:lnTo>
                  <a:lnTo>
                    <a:pt x="1179" y="2996"/>
                  </a:lnTo>
                  <a:lnTo>
                    <a:pt x="1237" y="3004"/>
                  </a:lnTo>
                  <a:lnTo>
                    <a:pt x="1297" y="3010"/>
                  </a:lnTo>
                  <a:lnTo>
                    <a:pt x="1357" y="3013"/>
                  </a:lnTo>
                  <a:lnTo>
                    <a:pt x="1418" y="3015"/>
                  </a:lnTo>
                  <a:lnTo>
                    <a:pt x="1418" y="3015"/>
                  </a:lnTo>
                  <a:lnTo>
                    <a:pt x="1456" y="3015"/>
                  </a:lnTo>
                  <a:lnTo>
                    <a:pt x="1496" y="3013"/>
                  </a:lnTo>
                  <a:lnTo>
                    <a:pt x="1533" y="3010"/>
                  </a:lnTo>
                  <a:lnTo>
                    <a:pt x="1573" y="3007"/>
                  </a:lnTo>
                  <a:lnTo>
                    <a:pt x="1610" y="3002"/>
                  </a:lnTo>
                  <a:lnTo>
                    <a:pt x="1648" y="2998"/>
                  </a:lnTo>
                  <a:lnTo>
                    <a:pt x="1684" y="2991"/>
                  </a:lnTo>
                  <a:lnTo>
                    <a:pt x="1722" y="2985"/>
                  </a:lnTo>
                  <a:lnTo>
                    <a:pt x="1795" y="2968"/>
                  </a:lnTo>
                  <a:lnTo>
                    <a:pt x="1866" y="2947"/>
                  </a:lnTo>
                  <a:lnTo>
                    <a:pt x="1936" y="2924"/>
                  </a:lnTo>
                  <a:lnTo>
                    <a:pt x="2004" y="2897"/>
                  </a:lnTo>
                  <a:lnTo>
                    <a:pt x="2072" y="2867"/>
                  </a:lnTo>
                  <a:lnTo>
                    <a:pt x="2136" y="2834"/>
                  </a:lnTo>
                  <a:lnTo>
                    <a:pt x="2199" y="2796"/>
                  </a:lnTo>
                  <a:lnTo>
                    <a:pt x="2261" y="2758"/>
                  </a:lnTo>
                  <a:lnTo>
                    <a:pt x="2320" y="2716"/>
                  </a:lnTo>
                  <a:lnTo>
                    <a:pt x="2377" y="2670"/>
                  </a:lnTo>
                  <a:lnTo>
                    <a:pt x="2432" y="2623"/>
                  </a:lnTo>
                  <a:lnTo>
                    <a:pt x="2484" y="2574"/>
                  </a:lnTo>
                  <a:lnTo>
                    <a:pt x="2535" y="2521"/>
                  </a:lnTo>
                  <a:lnTo>
                    <a:pt x="2582" y="2467"/>
                  </a:lnTo>
                  <a:lnTo>
                    <a:pt x="2626" y="2409"/>
                  </a:lnTo>
                  <a:lnTo>
                    <a:pt x="2668" y="2351"/>
                  </a:lnTo>
                  <a:lnTo>
                    <a:pt x="2708" y="2289"/>
                  </a:lnTo>
                  <a:lnTo>
                    <a:pt x="2744" y="2226"/>
                  </a:lnTo>
                  <a:lnTo>
                    <a:pt x="2777" y="2162"/>
                  </a:lnTo>
                  <a:lnTo>
                    <a:pt x="2807" y="2094"/>
                  </a:lnTo>
                  <a:lnTo>
                    <a:pt x="2834" y="2026"/>
                  </a:lnTo>
                  <a:lnTo>
                    <a:pt x="2857" y="1955"/>
                  </a:lnTo>
                  <a:lnTo>
                    <a:pt x="2878" y="1885"/>
                  </a:lnTo>
                  <a:lnTo>
                    <a:pt x="2895" y="1811"/>
                  </a:lnTo>
                  <a:lnTo>
                    <a:pt x="2901" y="1774"/>
                  </a:lnTo>
                  <a:lnTo>
                    <a:pt x="2908" y="1737"/>
                  </a:lnTo>
                  <a:lnTo>
                    <a:pt x="2914" y="1699"/>
                  </a:lnTo>
                  <a:lnTo>
                    <a:pt x="2917" y="1661"/>
                  </a:lnTo>
                  <a:lnTo>
                    <a:pt x="2922" y="1623"/>
                  </a:lnTo>
                  <a:lnTo>
                    <a:pt x="2923" y="1585"/>
                  </a:lnTo>
                  <a:lnTo>
                    <a:pt x="2925" y="1546"/>
                  </a:lnTo>
                  <a:lnTo>
                    <a:pt x="2925" y="1507"/>
                  </a:lnTo>
                  <a:lnTo>
                    <a:pt x="2925" y="1507"/>
                  </a:lnTo>
                  <a:lnTo>
                    <a:pt x="2925" y="1469"/>
                  </a:lnTo>
                  <a:lnTo>
                    <a:pt x="2923" y="1430"/>
                  </a:lnTo>
                  <a:lnTo>
                    <a:pt x="2922" y="1392"/>
                  </a:lnTo>
                  <a:lnTo>
                    <a:pt x="2917" y="1354"/>
                  </a:lnTo>
                  <a:lnTo>
                    <a:pt x="2914" y="1315"/>
                  </a:lnTo>
                  <a:lnTo>
                    <a:pt x="2908" y="1278"/>
                  </a:lnTo>
                  <a:lnTo>
                    <a:pt x="2901" y="1241"/>
                  </a:lnTo>
                  <a:lnTo>
                    <a:pt x="2895" y="1203"/>
                  </a:lnTo>
                  <a:lnTo>
                    <a:pt x="2878" y="1130"/>
                  </a:lnTo>
                  <a:lnTo>
                    <a:pt x="2857" y="1060"/>
                  </a:lnTo>
                  <a:lnTo>
                    <a:pt x="2834" y="989"/>
                  </a:lnTo>
                  <a:lnTo>
                    <a:pt x="2807" y="921"/>
                  </a:lnTo>
                  <a:lnTo>
                    <a:pt x="2777" y="853"/>
                  </a:lnTo>
                  <a:lnTo>
                    <a:pt x="2744" y="789"/>
                  </a:lnTo>
                  <a:lnTo>
                    <a:pt x="2708" y="726"/>
                  </a:lnTo>
                  <a:lnTo>
                    <a:pt x="2668" y="664"/>
                  </a:lnTo>
                  <a:lnTo>
                    <a:pt x="2626" y="605"/>
                  </a:lnTo>
                  <a:lnTo>
                    <a:pt x="2582" y="548"/>
                  </a:lnTo>
                  <a:lnTo>
                    <a:pt x="2535" y="493"/>
                  </a:lnTo>
                  <a:lnTo>
                    <a:pt x="2484" y="441"/>
                  </a:lnTo>
                  <a:lnTo>
                    <a:pt x="2432" y="392"/>
                  </a:lnTo>
                  <a:lnTo>
                    <a:pt x="2377" y="343"/>
                  </a:lnTo>
                  <a:lnTo>
                    <a:pt x="2320" y="299"/>
                  </a:lnTo>
                  <a:lnTo>
                    <a:pt x="2261" y="257"/>
                  </a:lnTo>
                  <a:lnTo>
                    <a:pt x="2199" y="217"/>
                  </a:lnTo>
                  <a:lnTo>
                    <a:pt x="2136" y="181"/>
                  </a:lnTo>
                  <a:lnTo>
                    <a:pt x="2072" y="148"/>
                  </a:lnTo>
                  <a:lnTo>
                    <a:pt x="2004" y="118"/>
                  </a:lnTo>
                  <a:lnTo>
                    <a:pt x="1936" y="91"/>
                  </a:lnTo>
                  <a:lnTo>
                    <a:pt x="1866" y="68"/>
                  </a:lnTo>
                  <a:lnTo>
                    <a:pt x="1795" y="47"/>
                  </a:lnTo>
                  <a:lnTo>
                    <a:pt x="1722" y="30"/>
                  </a:lnTo>
                  <a:lnTo>
                    <a:pt x="1684" y="24"/>
                  </a:lnTo>
                  <a:lnTo>
                    <a:pt x="1648" y="17"/>
                  </a:lnTo>
                  <a:lnTo>
                    <a:pt x="1610" y="11"/>
                  </a:lnTo>
                  <a:lnTo>
                    <a:pt x="1573" y="8"/>
                  </a:lnTo>
                  <a:lnTo>
                    <a:pt x="1533" y="5"/>
                  </a:lnTo>
                  <a:lnTo>
                    <a:pt x="1496" y="2"/>
                  </a:lnTo>
                  <a:lnTo>
                    <a:pt x="1456" y="0"/>
                  </a:lnTo>
                  <a:lnTo>
                    <a:pt x="1418" y="0"/>
                  </a:lnTo>
                  <a:lnTo>
                    <a:pt x="1418" y="0"/>
                  </a:lnTo>
                </a:path>
              </a:pathLst>
            </a:custGeom>
            <a:solidFill>
              <a:schemeClr val="accent2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타원 120"/>
            <p:cNvSpPr/>
            <p:nvPr/>
          </p:nvSpPr>
          <p:spPr>
            <a:xfrm>
              <a:off x="188882" y="2423569"/>
              <a:ext cx="3906747" cy="3906747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타원 121"/>
            <p:cNvSpPr/>
            <p:nvPr/>
          </p:nvSpPr>
          <p:spPr>
            <a:xfrm>
              <a:off x="1205566" y="3440254"/>
              <a:ext cx="1873378" cy="1873376"/>
            </a:xfrm>
            <a:prstGeom prst="ellipse">
              <a:avLst/>
            </a:prstGeom>
            <a:solidFill>
              <a:schemeClr val="bg2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grpSp>
          <p:nvGrpSpPr>
            <p:cNvPr id="123" name="그룹 113"/>
            <p:cNvGrpSpPr/>
            <p:nvPr/>
          </p:nvGrpSpPr>
          <p:grpSpPr>
            <a:xfrm>
              <a:off x="642910" y="3221302"/>
              <a:ext cx="987404" cy="987404"/>
              <a:chOff x="4508214" y="2222206"/>
              <a:chExt cx="2270713" cy="2270713"/>
            </a:xfrm>
          </p:grpSpPr>
          <p:sp>
            <p:nvSpPr>
              <p:cNvPr id="151" name="타원 150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2" name="타원 151"/>
              <p:cNvSpPr/>
              <p:nvPr/>
            </p:nvSpPr>
            <p:spPr>
              <a:xfrm>
                <a:off x="4815686" y="2529678"/>
                <a:ext cx="1655769" cy="165576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4" name="그룹 117"/>
            <p:cNvGrpSpPr/>
            <p:nvPr/>
          </p:nvGrpSpPr>
          <p:grpSpPr>
            <a:xfrm>
              <a:off x="3553778" y="3326086"/>
              <a:ext cx="302940" cy="302940"/>
              <a:chOff x="4508214" y="2222206"/>
              <a:chExt cx="2270713" cy="2270713"/>
            </a:xfrm>
          </p:grpSpPr>
          <p:sp>
            <p:nvSpPr>
              <p:cNvPr id="149" name="타원 148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타원 149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5" name="그룹 120"/>
            <p:cNvGrpSpPr/>
            <p:nvPr/>
          </p:nvGrpSpPr>
          <p:grpSpPr>
            <a:xfrm>
              <a:off x="3562343" y="6069298"/>
              <a:ext cx="302940" cy="302940"/>
              <a:chOff x="4508214" y="2222206"/>
              <a:chExt cx="2270713" cy="2270713"/>
            </a:xfrm>
          </p:grpSpPr>
          <p:sp>
            <p:nvSpPr>
              <p:cNvPr id="147" name="타원 146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타원 147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26" name="직선 연결선 125"/>
            <p:cNvCxnSpPr/>
            <p:nvPr/>
          </p:nvCxnSpPr>
          <p:spPr>
            <a:xfrm rot="10800000">
              <a:off x="754856" y="2997994"/>
              <a:ext cx="602436" cy="28813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/>
            <p:cNvCxnSpPr/>
            <p:nvPr/>
          </p:nvCxnSpPr>
          <p:spPr>
            <a:xfrm>
              <a:off x="928688" y="4150519"/>
              <a:ext cx="1114425" cy="411956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127"/>
            <p:cNvCxnSpPr/>
            <p:nvPr/>
          </p:nvCxnSpPr>
          <p:spPr>
            <a:xfrm flipV="1">
              <a:off x="2033588" y="3352801"/>
              <a:ext cx="1597818" cy="795337"/>
            </a:xfrm>
            <a:prstGeom prst="line">
              <a:avLst/>
            </a:prstGeom>
            <a:solidFill>
              <a:srgbClr val="D83D5C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</p:cxnSp>
        <p:grpSp>
          <p:nvGrpSpPr>
            <p:cNvPr id="129" name="그룹 137"/>
            <p:cNvGrpSpPr/>
            <p:nvPr/>
          </p:nvGrpSpPr>
          <p:grpSpPr>
            <a:xfrm>
              <a:off x="5500694" y="4499245"/>
              <a:ext cx="302940" cy="302940"/>
              <a:chOff x="4508214" y="2222206"/>
              <a:chExt cx="2270713" cy="2270713"/>
            </a:xfrm>
          </p:grpSpPr>
          <p:sp>
            <p:nvSpPr>
              <p:cNvPr id="145" name="타원 144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타원 145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0" name="그룹 140"/>
            <p:cNvGrpSpPr/>
            <p:nvPr/>
          </p:nvGrpSpPr>
          <p:grpSpPr>
            <a:xfrm>
              <a:off x="7786710" y="3422912"/>
              <a:ext cx="302940" cy="302940"/>
              <a:chOff x="4508214" y="2222206"/>
              <a:chExt cx="2270713" cy="2270713"/>
            </a:xfrm>
          </p:grpSpPr>
          <p:sp>
            <p:nvSpPr>
              <p:cNvPr id="143" name="타원 22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4" name="타원 23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31" name="직선 연결선 130"/>
            <p:cNvCxnSpPr/>
            <p:nvPr/>
          </p:nvCxnSpPr>
          <p:spPr>
            <a:xfrm flipV="1">
              <a:off x="5586416" y="3321954"/>
              <a:ext cx="3557582" cy="119765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그룹 34"/>
            <p:cNvGrpSpPr/>
            <p:nvPr/>
          </p:nvGrpSpPr>
          <p:grpSpPr>
            <a:xfrm flipV="1">
              <a:off x="6891324" y="1065228"/>
              <a:ext cx="1928826" cy="1002894"/>
              <a:chOff x="7215206" y="4861316"/>
              <a:chExt cx="1928826" cy="1002894"/>
            </a:xfrm>
          </p:grpSpPr>
          <p:grpSp>
            <p:nvGrpSpPr>
              <p:cNvPr id="136" name="그룹 229"/>
              <p:cNvGrpSpPr/>
              <p:nvPr/>
            </p:nvGrpSpPr>
            <p:grpSpPr>
              <a:xfrm>
                <a:off x="7215206" y="4861316"/>
                <a:ext cx="476312" cy="476312"/>
                <a:chOff x="4508214" y="2222206"/>
                <a:chExt cx="2270713" cy="2270713"/>
              </a:xfrm>
            </p:grpSpPr>
            <p:sp>
              <p:nvSpPr>
                <p:cNvPr id="141" name="타원 140"/>
                <p:cNvSpPr/>
                <p:nvPr/>
              </p:nvSpPr>
              <p:spPr>
                <a:xfrm>
                  <a:off x="4508214" y="2222206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" name="타원 141"/>
                <p:cNvSpPr/>
                <p:nvPr/>
              </p:nvSpPr>
              <p:spPr>
                <a:xfrm>
                  <a:off x="4957082" y="2671074"/>
                  <a:ext cx="1372977" cy="1372977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7" name="그룹 232"/>
              <p:cNvGrpSpPr/>
              <p:nvPr/>
            </p:nvGrpSpPr>
            <p:grpSpPr>
              <a:xfrm>
                <a:off x="8886824" y="5607002"/>
                <a:ext cx="257208" cy="257208"/>
                <a:chOff x="4508214" y="-244724"/>
                <a:chExt cx="2270713" cy="2270713"/>
              </a:xfrm>
            </p:grpSpPr>
            <p:sp>
              <p:nvSpPr>
                <p:cNvPr id="139" name="타원 138"/>
                <p:cNvSpPr/>
                <p:nvPr/>
              </p:nvSpPr>
              <p:spPr>
                <a:xfrm>
                  <a:off x="4508214" y="-244724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" name="타원 139"/>
                <p:cNvSpPr/>
                <p:nvPr/>
              </p:nvSpPr>
              <p:spPr>
                <a:xfrm>
                  <a:off x="5007932" y="254994"/>
                  <a:ext cx="1271277" cy="1271277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138" name="직선 연결선 137"/>
              <p:cNvCxnSpPr/>
              <p:nvPr/>
            </p:nvCxnSpPr>
            <p:spPr>
              <a:xfrm>
                <a:off x="7537482" y="4887913"/>
                <a:ext cx="1527175" cy="74295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그룹 114"/>
            <p:cNvGrpSpPr/>
            <p:nvPr/>
          </p:nvGrpSpPr>
          <p:grpSpPr>
            <a:xfrm>
              <a:off x="1904099" y="4119790"/>
              <a:ext cx="476312" cy="476312"/>
              <a:chOff x="4508214" y="2222206"/>
              <a:chExt cx="2270713" cy="2270713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5" name="타원 134"/>
              <p:cNvSpPr/>
              <p:nvPr/>
            </p:nvSpPr>
            <p:spPr>
              <a:xfrm>
                <a:off x="4957082" y="2671074"/>
                <a:ext cx="1372977" cy="1372977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000108"/>
            <a:ext cx="9144000" cy="1071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7215206" y="1003664"/>
            <a:ext cx="1652644" cy="1057314"/>
            <a:chOff x="7215206" y="1003664"/>
            <a:chExt cx="1652644" cy="1057314"/>
          </a:xfrm>
        </p:grpSpPr>
        <p:grpSp>
          <p:nvGrpSpPr>
            <p:cNvPr id="9" name="그룹 73"/>
            <p:cNvGrpSpPr/>
            <p:nvPr/>
          </p:nvGrpSpPr>
          <p:grpSpPr>
            <a:xfrm>
              <a:off x="7215206" y="1003664"/>
              <a:ext cx="476312" cy="476312"/>
              <a:chOff x="4508214" y="2222206"/>
              <a:chExt cx="2270713" cy="2270713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4957082" y="2671074"/>
                <a:ext cx="1372977" cy="1372977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123"/>
            <p:cNvGrpSpPr/>
            <p:nvPr/>
          </p:nvGrpSpPr>
          <p:grpSpPr>
            <a:xfrm>
              <a:off x="8610642" y="1803770"/>
              <a:ext cx="257208" cy="257208"/>
              <a:chOff x="4508214" y="2222206"/>
              <a:chExt cx="2270713" cy="2270713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1" name="직선 연결선 10"/>
            <p:cNvCxnSpPr/>
            <p:nvPr/>
          </p:nvCxnSpPr>
          <p:spPr>
            <a:xfrm>
              <a:off x="7574756" y="1047750"/>
              <a:ext cx="1233488" cy="785813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/>
        </p:nvGrpSpPr>
        <p:grpSpPr>
          <a:xfrm>
            <a:off x="64816" y="143083"/>
            <a:ext cx="1857813" cy="6076629"/>
            <a:chOff x="64816" y="143083"/>
            <a:chExt cx="1857813" cy="6076629"/>
          </a:xfrm>
        </p:grpSpPr>
        <p:grpSp>
          <p:nvGrpSpPr>
            <p:cNvPr id="17" name="그룹 27"/>
            <p:cNvGrpSpPr/>
            <p:nvPr/>
          </p:nvGrpSpPr>
          <p:grpSpPr>
            <a:xfrm rot="7210486">
              <a:off x="1143181" y="143083"/>
              <a:ext cx="779448" cy="779448"/>
              <a:chOff x="4508214" y="2222206"/>
              <a:chExt cx="2270713" cy="2270713"/>
            </a:xfrm>
          </p:grpSpPr>
          <p:sp>
            <p:nvSpPr>
              <p:cNvPr id="28" name="타원 27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타원 28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" name="그룹 33"/>
            <p:cNvGrpSpPr/>
            <p:nvPr/>
          </p:nvGrpSpPr>
          <p:grpSpPr>
            <a:xfrm rot="7210486">
              <a:off x="383289" y="2059678"/>
              <a:ext cx="323798" cy="323798"/>
              <a:chOff x="4508214" y="2222206"/>
              <a:chExt cx="2270713" cy="2270713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9" name="직선 연결선 18"/>
            <p:cNvCxnSpPr/>
            <p:nvPr/>
          </p:nvCxnSpPr>
          <p:spPr>
            <a:xfrm rot="5400000">
              <a:off x="-78580" y="840583"/>
              <a:ext cx="1790700" cy="78581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5400000">
              <a:off x="495301" y="923924"/>
              <a:ext cx="1543050" cy="116205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그룹 26"/>
            <p:cNvGrpSpPr/>
            <p:nvPr/>
          </p:nvGrpSpPr>
          <p:grpSpPr>
            <a:xfrm rot="7210486">
              <a:off x="64816" y="5600044"/>
              <a:ext cx="619668" cy="619668"/>
              <a:chOff x="4508214" y="2222206"/>
              <a:chExt cx="2270713" cy="2270713"/>
            </a:xfrm>
          </p:grpSpPr>
          <p:sp>
            <p:nvSpPr>
              <p:cNvPr id="24" name="타원 23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연결선 21"/>
            <p:cNvCxnSpPr/>
            <p:nvPr/>
          </p:nvCxnSpPr>
          <p:spPr>
            <a:xfrm rot="16200000" flipH="1">
              <a:off x="-1302543" y="3931443"/>
              <a:ext cx="3671893" cy="27622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rot="5400000">
              <a:off x="-1435893" y="3777457"/>
              <a:ext cx="3625850" cy="61118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956572"/>
            <a:ext cx="7215238" cy="1143000"/>
          </a:xfrm>
        </p:spPr>
        <p:txBody>
          <a:bodyPr/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1" name="텍스트 개체 틀 2"/>
          <p:cNvSpPr>
            <a:spLocks noGrp="1"/>
          </p:cNvSpPr>
          <p:nvPr>
            <p:ph type="body" sz="quarter" idx="14" hasCustomPrompt="1"/>
          </p:nvPr>
        </p:nvSpPr>
        <p:spPr>
          <a:xfrm>
            <a:off x="1857356" y="2428875"/>
            <a:ext cx="4567237" cy="324326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C94B4A-9089-41D2-B432-D068A9A37F04}" type="datetime1">
              <a:rPr lang="ko-KR" altLang="en-US">
                <a:latin typeface="Arial"/>
              </a:rPr>
              <a:pPr/>
              <a:t>2016-05-03</a:t>
            </a:fld>
            <a:endParaRPr lang="en-US" altLang="en-US">
              <a:latin typeface="Arial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>
              <a:latin typeface="Arial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28FB93-0A08-4E7D-8E63-9EFA29F1E093}" type="slidenum">
              <a:rPr lang="en-US" altLang="en-US">
                <a:latin typeface="Arial"/>
              </a:rPr>
              <a:pPr/>
              <a:t>‹#›</a:t>
            </a:fld>
            <a:endParaRPr lang="en-US" alt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rot="5400000">
            <a:off x="4791546" y="2505546"/>
            <a:ext cx="6858000" cy="18469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500958" y="274638"/>
            <a:ext cx="1333500" cy="5851525"/>
          </a:xfrm>
        </p:spPr>
        <p:txBody>
          <a:bodyPr vert="eaVert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437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668E-0F45-4BAC-A12A-326572451413}" type="datetime1">
              <a:rPr lang="ko-KR" altLang="en-US"/>
              <a:pPr/>
              <a:t>2016-05-03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707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0"/>
            <a:ext cx="1115296" cy="3647968"/>
            <a:chOff x="64816" y="143083"/>
            <a:chExt cx="1857813" cy="6076629"/>
          </a:xfrm>
        </p:grpSpPr>
        <p:grpSp>
          <p:nvGrpSpPr>
            <p:cNvPr id="9" name="그룹 27"/>
            <p:cNvGrpSpPr/>
            <p:nvPr/>
          </p:nvGrpSpPr>
          <p:grpSpPr>
            <a:xfrm rot="7210486">
              <a:off x="1143181" y="143083"/>
              <a:ext cx="779448" cy="779448"/>
              <a:chOff x="4508214" y="2222206"/>
              <a:chExt cx="2270713" cy="2270713"/>
            </a:xfrm>
          </p:grpSpPr>
          <p:sp>
            <p:nvSpPr>
              <p:cNvPr id="20" name="타원 19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33"/>
            <p:cNvGrpSpPr/>
            <p:nvPr/>
          </p:nvGrpSpPr>
          <p:grpSpPr>
            <a:xfrm rot="7210486">
              <a:off x="383289" y="2059678"/>
              <a:ext cx="323798" cy="323798"/>
              <a:chOff x="4508214" y="2222206"/>
              <a:chExt cx="2270713" cy="2270713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1" name="직선 연결선 10"/>
            <p:cNvCxnSpPr>
              <a:stCxn id="20" idx="4"/>
            </p:cNvCxnSpPr>
            <p:nvPr/>
          </p:nvCxnSpPr>
          <p:spPr>
            <a:xfrm rot="10800000" flipV="1">
              <a:off x="424455" y="336917"/>
              <a:ext cx="771537" cy="1794747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>
              <a:stCxn id="20" idx="0"/>
              <a:endCxn id="18" idx="0"/>
            </p:cNvCxnSpPr>
            <p:nvPr/>
          </p:nvCxnSpPr>
          <p:spPr>
            <a:xfrm flipH="1">
              <a:off x="685149" y="728698"/>
              <a:ext cx="1184671" cy="1574256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그룹 26"/>
            <p:cNvGrpSpPr/>
            <p:nvPr/>
          </p:nvGrpSpPr>
          <p:grpSpPr>
            <a:xfrm rot="7210486">
              <a:off x="64816" y="5600044"/>
              <a:ext cx="619668" cy="619668"/>
              <a:chOff x="4508214" y="2222206"/>
              <a:chExt cx="2270713" cy="2270713"/>
            </a:xfrm>
          </p:grpSpPr>
          <p:sp>
            <p:nvSpPr>
              <p:cNvPr id="16" name="타원 15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5007932" y="2721924"/>
                <a:ext cx="1271277" cy="1271277"/>
              </a:xfrm>
              <a:prstGeom prst="ellipse">
                <a:avLst/>
              </a:prstGeom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4" name="직선 연결선 13"/>
            <p:cNvCxnSpPr/>
            <p:nvPr/>
          </p:nvCxnSpPr>
          <p:spPr>
            <a:xfrm rot="16200000" flipH="1">
              <a:off x="-1273243" y="3887537"/>
              <a:ext cx="3606946" cy="26443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>
              <a:stCxn id="18" idx="0"/>
            </p:cNvCxnSpPr>
            <p:nvPr/>
          </p:nvCxnSpPr>
          <p:spPr>
            <a:xfrm flipH="1">
              <a:off x="72750" y="2302955"/>
              <a:ext cx="612399" cy="3623408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8A4-DB85-470F-878F-EFF0DFE2718A}" type="datetime1">
              <a:rPr lang="ko-KR" altLang="en-US"/>
              <a:pPr/>
              <a:t>2016-05-03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A7270-ACD7-410D-9661-5E56E80196AA}" type="datetime1">
              <a:rPr lang="ko-KR" altLang="en-US"/>
              <a:pPr/>
              <a:t>2016-05-03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0" y="4857760"/>
            <a:ext cx="9144000" cy="1454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57815"/>
            <a:ext cx="7772400" cy="928705"/>
          </a:xfrm>
        </p:spPr>
        <p:txBody>
          <a:bodyPr anchor="ctr"/>
          <a:lstStyle>
            <a:lvl1pPr algn="l">
              <a:defRPr sz="4400" b="0" cap="all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4929198"/>
            <a:ext cx="7772400" cy="42861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4" name="날짜 개체 틀 3"/>
          <p:cNvSpPr>
            <a:spLocks noGrp="1"/>
          </p:cNvSpPr>
          <p:nvPr>
            <p:ph type="dt" sz="half" idx="2"/>
          </p:nvPr>
        </p:nvSpPr>
        <p:spPr>
          <a:xfrm>
            <a:off x="32385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5171AE3-E7F8-46D5-8EFD-7C6FBE7938CF}" type="datetime1">
              <a:rPr lang="ko-KR" altLang="en-US"/>
              <a:pPr/>
              <a:t>2016-05-03</a:t>
            </a:fld>
            <a:endParaRPr lang="ko-KR" altLang="en-US"/>
          </a:p>
        </p:txBody>
      </p:sp>
      <p:sp>
        <p:nvSpPr>
          <p:cNvPr id="4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675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grpSp>
        <p:nvGrpSpPr>
          <p:cNvPr id="47" name="그룹 46"/>
          <p:cNvGrpSpPr/>
          <p:nvPr/>
        </p:nvGrpSpPr>
        <p:grpSpPr>
          <a:xfrm flipV="1">
            <a:off x="0" y="294781"/>
            <a:ext cx="9144001" cy="5578482"/>
            <a:chOff x="0" y="1065228"/>
            <a:chExt cx="9144001" cy="5578482"/>
          </a:xfrm>
        </p:grpSpPr>
        <p:cxnSp>
          <p:nvCxnSpPr>
            <p:cNvPr id="48" name="직선 연결선 47"/>
            <p:cNvCxnSpPr/>
            <p:nvPr/>
          </p:nvCxnSpPr>
          <p:spPr>
            <a:xfrm flipV="1">
              <a:off x="3613150" y="2649799"/>
              <a:ext cx="5530851" cy="346953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5"/>
            <p:cNvSpPr/>
            <p:nvPr/>
          </p:nvSpPr>
          <p:spPr>
            <a:xfrm>
              <a:off x="0" y="2078305"/>
              <a:ext cx="4429124" cy="4565405"/>
            </a:xfrm>
            <a:custGeom>
              <a:avLst/>
              <a:gdLst/>
              <a:ahLst/>
              <a:cxnLst>
                <a:cxn ang="0">
                  <a:pos x="1357" y="0"/>
                </a:cxn>
                <a:cxn ang="0">
                  <a:pos x="1179" y="19"/>
                </a:cxn>
                <a:cxn ang="0">
                  <a:pos x="1008" y="57"/>
                </a:cxn>
                <a:cxn ang="0">
                  <a:pos x="842" y="113"/>
                </a:cxn>
                <a:cxn ang="0">
                  <a:pos x="688" y="187"/>
                </a:cxn>
                <a:cxn ang="0">
                  <a:pos x="545" y="279"/>
                </a:cxn>
                <a:cxn ang="0">
                  <a:pos x="411" y="384"/>
                </a:cxn>
                <a:cxn ang="0">
                  <a:pos x="291" y="505"/>
                </a:cxn>
                <a:cxn ang="0">
                  <a:pos x="186" y="638"/>
                </a:cxn>
                <a:cxn ang="0">
                  <a:pos x="96" y="782"/>
                </a:cxn>
                <a:cxn ang="0">
                  <a:pos x="22" y="938"/>
                </a:cxn>
                <a:cxn ang="0">
                  <a:pos x="0" y="2023"/>
                </a:cxn>
                <a:cxn ang="0">
                  <a:pos x="69" y="2181"/>
                </a:cxn>
                <a:cxn ang="0">
                  <a:pos x="154" y="2330"/>
                </a:cxn>
                <a:cxn ang="0">
                  <a:pos x="255" y="2467"/>
                </a:cxn>
                <a:cxn ang="0">
                  <a:pos x="370" y="2591"/>
                </a:cxn>
                <a:cxn ang="0">
                  <a:pos x="499" y="2702"/>
                </a:cxn>
                <a:cxn ang="0">
                  <a:pos x="639" y="2799"/>
                </a:cxn>
                <a:cxn ang="0">
                  <a:pos x="790" y="2878"/>
                </a:cxn>
                <a:cxn ang="0">
                  <a:pos x="951" y="2941"/>
                </a:cxn>
                <a:cxn ang="0">
                  <a:pos x="1121" y="2985"/>
                </a:cxn>
                <a:cxn ang="0">
                  <a:pos x="1297" y="3010"/>
                </a:cxn>
                <a:cxn ang="0">
                  <a:pos x="1418" y="3015"/>
                </a:cxn>
                <a:cxn ang="0">
                  <a:pos x="1533" y="3010"/>
                </a:cxn>
                <a:cxn ang="0">
                  <a:pos x="1648" y="2998"/>
                </a:cxn>
                <a:cxn ang="0">
                  <a:pos x="1795" y="2968"/>
                </a:cxn>
                <a:cxn ang="0">
                  <a:pos x="2004" y="2897"/>
                </a:cxn>
                <a:cxn ang="0">
                  <a:pos x="2199" y="2796"/>
                </a:cxn>
                <a:cxn ang="0">
                  <a:pos x="2377" y="2670"/>
                </a:cxn>
                <a:cxn ang="0">
                  <a:pos x="2535" y="2521"/>
                </a:cxn>
                <a:cxn ang="0">
                  <a:pos x="2668" y="2351"/>
                </a:cxn>
                <a:cxn ang="0">
                  <a:pos x="2777" y="2162"/>
                </a:cxn>
                <a:cxn ang="0">
                  <a:pos x="2857" y="1955"/>
                </a:cxn>
                <a:cxn ang="0">
                  <a:pos x="2901" y="1774"/>
                </a:cxn>
                <a:cxn ang="0">
                  <a:pos x="2917" y="1661"/>
                </a:cxn>
                <a:cxn ang="0">
                  <a:pos x="2925" y="1546"/>
                </a:cxn>
                <a:cxn ang="0">
                  <a:pos x="2925" y="1469"/>
                </a:cxn>
                <a:cxn ang="0">
                  <a:pos x="2917" y="1354"/>
                </a:cxn>
                <a:cxn ang="0">
                  <a:pos x="2901" y="1241"/>
                </a:cxn>
                <a:cxn ang="0">
                  <a:pos x="2857" y="1060"/>
                </a:cxn>
                <a:cxn ang="0">
                  <a:pos x="2777" y="853"/>
                </a:cxn>
                <a:cxn ang="0">
                  <a:pos x="2668" y="664"/>
                </a:cxn>
                <a:cxn ang="0">
                  <a:pos x="2535" y="493"/>
                </a:cxn>
                <a:cxn ang="0">
                  <a:pos x="2377" y="343"/>
                </a:cxn>
                <a:cxn ang="0">
                  <a:pos x="2199" y="217"/>
                </a:cxn>
                <a:cxn ang="0">
                  <a:pos x="2004" y="118"/>
                </a:cxn>
                <a:cxn ang="0">
                  <a:pos x="1795" y="47"/>
                </a:cxn>
                <a:cxn ang="0">
                  <a:pos x="1648" y="17"/>
                </a:cxn>
                <a:cxn ang="0">
                  <a:pos x="1533" y="5"/>
                </a:cxn>
                <a:cxn ang="0">
                  <a:pos x="1418" y="0"/>
                </a:cxn>
              </a:cxnLst>
              <a:rect l="0" t="0" r="r" b="b"/>
              <a:pathLst>
                <a:path w="2925" h="3015">
                  <a:moveTo>
                    <a:pt x="1418" y="0"/>
                  </a:moveTo>
                  <a:lnTo>
                    <a:pt x="1418" y="0"/>
                  </a:lnTo>
                  <a:lnTo>
                    <a:pt x="1357" y="0"/>
                  </a:lnTo>
                  <a:lnTo>
                    <a:pt x="1297" y="5"/>
                  </a:lnTo>
                  <a:lnTo>
                    <a:pt x="1237" y="11"/>
                  </a:lnTo>
                  <a:lnTo>
                    <a:pt x="1179" y="19"/>
                  </a:lnTo>
                  <a:lnTo>
                    <a:pt x="1121" y="28"/>
                  </a:lnTo>
                  <a:lnTo>
                    <a:pt x="1063" y="41"/>
                  </a:lnTo>
                  <a:lnTo>
                    <a:pt x="1008" y="57"/>
                  </a:lnTo>
                  <a:lnTo>
                    <a:pt x="951" y="72"/>
                  </a:lnTo>
                  <a:lnTo>
                    <a:pt x="897" y="93"/>
                  </a:lnTo>
                  <a:lnTo>
                    <a:pt x="842" y="113"/>
                  </a:lnTo>
                  <a:lnTo>
                    <a:pt x="790" y="135"/>
                  </a:lnTo>
                  <a:lnTo>
                    <a:pt x="738" y="161"/>
                  </a:lnTo>
                  <a:lnTo>
                    <a:pt x="688" y="187"/>
                  </a:lnTo>
                  <a:lnTo>
                    <a:pt x="639" y="216"/>
                  </a:lnTo>
                  <a:lnTo>
                    <a:pt x="590" y="247"/>
                  </a:lnTo>
                  <a:lnTo>
                    <a:pt x="545" y="279"/>
                  </a:lnTo>
                  <a:lnTo>
                    <a:pt x="499" y="312"/>
                  </a:lnTo>
                  <a:lnTo>
                    <a:pt x="453" y="348"/>
                  </a:lnTo>
                  <a:lnTo>
                    <a:pt x="411" y="384"/>
                  </a:lnTo>
                  <a:lnTo>
                    <a:pt x="370" y="424"/>
                  </a:lnTo>
                  <a:lnTo>
                    <a:pt x="331" y="463"/>
                  </a:lnTo>
                  <a:lnTo>
                    <a:pt x="291" y="505"/>
                  </a:lnTo>
                  <a:lnTo>
                    <a:pt x="255" y="548"/>
                  </a:lnTo>
                  <a:lnTo>
                    <a:pt x="219" y="592"/>
                  </a:lnTo>
                  <a:lnTo>
                    <a:pt x="186" y="638"/>
                  </a:lnTo>
                  <a:lnTo>
                    <a:pt x="154" y="685"/>
                  </a:lnTo>
                  <a:lnTo>
                    <a:pt x="124" y="734"/>
                  </a:lnTo>
                  <a:lnTo>
                    <a:pt x="96" y="782"/>
                  </a:lnTo>
                  <a:lnTo>
                    <a:pt x="69" y="833"/>
                  </a:lnTo>
                  <a:lnTo>
                    <a:pt x="44" y="885"/>
                  </a:lnTo>
                  <a:lnTo>
                    <a:pt x="22" y="938"/>
                  </a:lnTo>
                  <a:lnTo>
                    <a:pt x="0" y="992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2" y="2077"/>
                  </a:lnTo>
                  <a:lnTo>
                    <a:pt x="44" y="2130"/>
                  </a:lnTo>
                  <a:lnTo>
                    <a:pt x="69" y="2181"/>
                  </a:lnTo>
                  <a:lnTo>
                    <a:pt x="96" y="2233"/>
                  </a:lnTo>
                  <a:lnTo>
                    <a:pt x="124" y="2281"/>
                  </a:lnTo>
                  <a:lnTo>
                    <a:pt x="154" y="2330"/>
                  </a:lnTo>
                  <a:lnTo>
                    <a:pt x="186" y="2376"/>
                  </a:lnTo>
                  <a:lnTo>
                    <a:pt x="219" y="2421"/>
                  </a:lnTo>
                  <a:lnTo>
                    <a:pt x="255" y="2467"/>
                  </a:lnTo>
                  <a:lnTo>
                    <a:pt x="291" y="2510"/>
                  </a:lnTo>
                  <a:lnTo>
                    <a:pt x="331" y="2551"/>
                  </a:lnTo>
                  <a:lnTo>
                    <a:pt x="370" y="2591"/>
                  </a:lnTo>
                  <a:lnTo>
                    <a:pt x="411" y="2629"/>
                  </a:lnTo>
                  <a:lnTo>
                    <a:pt x="453" y="2667"/>
                  </a:lnTo>
                  <a:lnTo>
                    <a:pt x="499" y="2702"/>
                  </a:lnTo>
                  <a:lnTo>
                    <a:pt x="545" y="2736"/>
                  </a:lnTo>
                  <a:lnTo>
                    <a:pt x="590" y="2768"/>
                  </a:lnTo>
                  <a:lnTo>
                    <a:pt x="639" y="2799"/>
                  </a:lnTo>
                  <a:lnTo>
                    <a:pt x="688" y="2828"/>
                  </a:lnTo>
                  <a:lnTo>
                    <a:pt x="738" y="2854"/>
                  </a:lnTo>
                  <a:lnTo>
                    <a:pt x="790" y="2878"/>
                  </a:lnTo>
                  <a:lnTo>
                    <a:pt x="842" y="2902"/>
                  </a:lnTo>
                  <a:lnTo>
                    <a:pt x="897" y="2922"/>
                  </a:lnTo>
                  <a:lnTo>
                    <a:pt x="951" y="2941"/>
                  </a:lnTo>
                  <a:lnTo>
                    <a:pt x="1008" y="2958"/>
                  </a:lnTo>
                  <a:lnTo>
                    <a:pt x="1063" y="2972"/>
                  </a:lnTo>
                  <a:lnTo>
                    <a:pt x="1121" y="2985"/>
                  </a:lnTo>
                  <a:lnTo>
                    <a:pt x="1179" y="2996"/>
                  </a:lnTo>
                  <a:lnTo>
                    <a:pt x="1237" y="3004"/>
                  </a:lnTo>
                  <a:lnTo>
                    <a:pt x="1297" y="3010"/>
                  </a:lnTo>
                  <a:lnTo>
                    <a:pt x="1357" y="3013"/>
                  </a:lnTo>
                  <a:lnTo>
                    <a:pt x="1418" y="3015"/>
                  </a:lnTo>
                  <a:lnTo>
                    <a:pt x="1418" y="3015"/>
                  </a:lnTo>
                  <a:lnTo>
                    <a:pt x="1456" y="3015"/>
                  </a:lnTo>
                  <a:lnTo>
                    <a:pt x="1496" y="3013"/>
                  </a:lnTo>
                  <a:lnTo>
                    <a:pt x="1533" y="3010"/>
                  </a:lnTo>
                  <a:lnTo>
                    <a:pt x="1573" y="3007"/>
                  </a:lnTo>
                  <a:lnTo>
                    <a:pt x="1610" y="3002"/>
                  </a:lnTo>
                  <a:lnTo>
                    <a:pt x="1648" y="2998"/>
                  </a:lnTo>
                  <a:lnTo>
                    <a:pt x="1684" y="2991"/>
                  </a:lnTo>
                  <a:lnTo>
                    <a:pt x="1722" y="2985"/>
                  </a:lnTo>
                  <a:lnTo>
                    <a:pt x="1795" y="2968"/>
                  </a:lnTo>
                  <a:lnTo>
                    <a:pt x="1866" y="2947"/>
                  </a:lnTo>
                  <a:lnTo>
                    <a:pt x="1936" y="2924"/>
                  </a:lnTo>
                  <a:lnTo>
                    <a:pt x="2004" y="2897"/>
                  </a:lnTo>
                  <a:lnTo>
                    <a:pt x="2072" y="2867"/>
                  </a:lnTo>
                  <a:lnTo>
                    <a:pt x="2136" y="2834"/>
                  </a:lnTo>
                  <a:lnTo>
                    <a:pt x="2199" y="2796"/>
                  </a:lnTo>
                  <a:lnTo>
                    <a:pt x="2261" y="2758"/>
                  </a:lnTo>
                  <a:lnTo>
                    <a:pt x="2320" y="2716"/>
                  </a:lnTo>
                  <a:lnTo>
                    <a:pt x="2377" y="2670"/>
                  </a:lnTo>
                  <a:lnTo>
                    <a:pt x="2432" y="2623"/>
                  </a:lnTo>
                  <a:lnTo>
                    <a:pt x="2484" y="2574"/>
                  </a:lnTo>
                  <a:lnTo>
                    <a:pt x="2535" y="2521"/>
                  </a:lnTo>
                  <a:lnTo>
                    <a:pt x="2582" y="2467"/>
                  </a:lnTo>
                  <a:lnTo>
                    <a:pt x="2626" y="2409"/>
                  </a:lnTo>
                  <a:lnTo>
                    <a:pt x="2668" y="2351"/>
                  </a:lnTo>
                  <a:lnTo>
                    <a:pt x="2708" y="2289"/>
                  </a:lnTo>
                  <a:lnTo>
                    <a:pt x="2744" y="2226"/>
                  </a:lnTo>
                  <a:lnTo>
                    <a:pt x="2777" y="2162"/>
                  </a:lnTo>
                  <a:lnTo>
                    <a:pt x="2807" y="2094"/>
                  </a:lnTo>
                  <a:lnTo>
                    <a:pt x="2834" y="2026"/>
                  </a:lnTo>
                  <a:lnTo>
                    <a:pt x="2857" y="1955"/>
                  </a:lnTo>
                  <a:lnTo>
                    <a:pt x="2878" y="1885"/>
                  </a:lnTo>
                  <a:lnTo>
                    <a:pt x="2895" y="1811"/>
                  </a:lnTo>
                  <a:lnTo>
                    <a:pt x="2901" y="1774"/>
                  </a:lnTo>
                  <a:lnTo>
                    <a:pt x="2908" y="1737"/>
                  </a:lnTo>
                  <a:lnTo>
                    <a:pt x="2914" y="1699"/>
                  </a:lnTo>
                  <a:lnTo>
                    <a:pt x="2917" y="1661"/>
                  </a:lnTo>
                  <a:lnTo>
                    <a:pt x="2922" y="1623"/>
                  </a:lnTo>
                  <a:lnTo>
                    <a:pt x="2923" y="1585"/>
                  </a:lnTo>
                  <a:lnTo>
                    <a:pt x="2925" y="1546"/>
                  </a:lnTo>
                  <a:lnTo>
                    <a:pt x="2925" y="1507"/>
                  </a:lnTo>
                  <a:lnTo>
                    <a:pt x="2925" y="1507"/>
                  </a:lnTo>
                  <a:lnTo>
                    <a:pt x="2925" y="1469"/>
                  </a:lnTo>
                  <a:lnTo>
                    <a:pt x="2923" y="1430"/>
                  </a:lnTo>
                  <a:lnTo>
                    <a:pt x="2922" y="1392"/>
                  </a:lnTo>
                  <a:lnTo>
                    <a:pt x="2917" y="1354"/>
                  </a:lnTo>
                  <a:lnTo>
                    <a:pt x="2914" y="1315"/>
                  </a:lnTo>
                  <a:lnTo>
                    <a:pt x="2908" y="1278"/>
                  </a:lnTo>
                  <a:lnTo>
                    <a:pt x="2901" y="1241"/>
                  </a:lnTo>
                  <a:lnTo>
                    <a:pt x="2895" y="1203"/>
                  </a:lnTo>
                  <a:lnTo>
                    <a:pt x="2878" y="1130"/>
                  </a:lnTo>
                  <a:lnTo>
                    <a:pt x="2857" y="1060"/>
                  </a:lnTo>
                  <a:lnTo>
                    <a:pt x="2834" y="989"/>
                  </a:lnTo>
                  <a:lnTo>
                    <a:pt x="2807" y="921"/>
                  </a:lnTo>
                  <a:lnTo>
                    <a:pt x="2777" y="853"/>
                  </a:lnTo>
                  <a:lnTo>
                    <a:pt x="2744" y="789"/>
                  </a:lnTo>
                  <a:lnTo>
                    <a:pt x="2708" y="726"/>
                  </a:lnTo>
                  <a:lnTo>
                    <a:pt x="2668" y="664"/>
                  </a:lnTo>
                  <a:lnTo>
                    <a:pt x="2626" y="605"/>
                  </a:lnTo>
                  <a:lnTo>
                    <a:pt x="2582" y="548"/>
                  </a:lnTo>
                  <a:lnTo>
                    <a:pt x="2535" y="493"/>
                  </a:lnTo>
                  <a:lnTo>
                    <a:pt x="2484" y="441"/>
                  </a:lnTo>
                  <a:lnTo>
                    <a:pt x="2432" y="392"/>
                  </a:lnTo>
                  <a:lnTo>
                    <a:pt x="2377" y="343"/>
                  </a:lnTo>
                  <a:lnTo>
                    <a:pt x="2320" y="299"/>
                  </a:lnTo>
                  <a:lnTo>
                    <a:pt x="2261" y="257"/>
                  </a:lnTo>
                  <a:lnTo>
                    <a:pt x="2199" y="217"/>
                  </a:lnTo>
                  <a:lnTo>
                    <a:pt x="2136" y="181"/>
                  </a:lnTo>
                  <a:lnTo>
                    <a:pt x="2072" y="148"/>
                  </a:lnTo>
                  <a:lnTo>
                    <a:pt x="2004" y="118"/>
                  </a:lnTo>
                  <a:lnTo>
                    <a:pt x="1936" y="91"/>
                  </a:lnTo>
                  <a:lnTo>
                    <a:pt x="1866" y="68"/>
                  </a:lnTo>
                  <a:lnTo>
                    <a:pt x="1795" y="47"/>
                  </a:lnTo>
                  <a:lnTo>
                    <a:pt x="1722" y="30"/>
                  </a:lnTo>
                  <a:lnTo>
                    <a:pt x="1684" y="24"/>
                  </a:lnTo>
                  <a:lnTo>
                    <a:pt x="1648" y="17"/>
                  </a:lnTo>
                  <a:lnTo>
                    <a:pt x="1610" y="11"/>
                  </a:lnTo>
                  <a:lnTo>
                    <a:pt x="1573" y="8"/>
                  </a:lnTo>
                  <a:lnTo>
                    <a:pt x="1533" y="5"/>
                  </a:lnTo>
                  <a:lnTo>
                    <a:pt x="1496" y="2"/>
                  </a:lnTo>
                  <a:lnTo>
                    <a:pt x="1456" y="0"/>
                  </a:lnTo>
                  <a:lnTo>
                    <a:pt x="1418" y="0"/>
                  </a:lnTo>
                  <a:lnTo>
                    <a:pt x="1418" y="0"/>
                  </a:lnTo>
                </a:path>
              </a:pathLst>
            </a:custGeom>
            <a:solidFill>
              <a:schemeClr val="accent2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188882" y="2423569"/>
              <a:ext cx="3906747" cy="3906747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1205566" y="3440254"/>
              <a:ext cx="1873378" cy="1873376"/>
            </a:xfrm>
            <a:prstGeom prst="ellipse">
              <a:avLst/>
            </a:prstGeom>
            <a:solidFill>
              <a:schemeClr val="bg2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grpSp>
          <p:nvGrpSpPr>
            <p:cNvPr id="52" name="그룹 113"/>
            <p:cNvGrpSpPr/>
            <p:nvPr/>
          </p:nvGrpSpPr>
          <p:grpSpPr>
            <a:xfrm>
              <a:off x="642910" y="3221302"/>
              <a:ext cx="987404" cy="987404"/>
              <a:chOff x="4508214" y="2222206"/>
              <a:chExt cx="2270713" cy="2270713"/>
            </a:xfrm>
          </p:grpSpPr>
          <p:sp>
            <p:nvSpPr>
              <p:cNvPr id="107" name="타원 106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>
                <a:off x="4815686" y="2529678"/>
                <a:ext cx="1655769" cy="165576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그룹 117"/>
            <p:cNvGrpSpPr/>
            <p:nvPr/>
          </p:nvGrpSpPr>
          <p:grpSpPr>
            <a:xfrm>
              <a:off x="3553778" y="3326086"/>
              <a:ext cx="302940" cy="302940"/>
              <a:chOff x="4508214" y="2222206"/>
              <a:chExt cx="2270713" cy="2270713"/>
            </a:xfrm>
          </p:grpSpPr>
          <p:sp>
            <p:nvSpPr>
              <p:cNvPr id="105" name="타원 104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4" name="그룹 120"/>
            <p:cNvGrpSpPr/>
            <p:nvPr/>
          </p:nvGrpSpPr>
          <p:grpSpPr>
            <a:xfrm>
              <a:off x="3562343" y="6069298"/>
              <a:ext cx="302940" cy="302940"/>
              <a:chOff x="4508214" y="2222206"/>
              <a:chExt cx="2270713" cy="2270713"/>
            </a:xfrm>
          </p:grpSpPr>
          <p:sp>
            <p:nvSpPr>
              <p:cNvPr id="103" name="타원 102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82" name="직선 연결선 81"/>
            <p:cNvCxnSpPr/>
            <p:nvPr/>
          </p:nvCxnSpPr>
          <p:spPr>
            <a:xfrm rot="10800000">
              <a:off x="754856" y="2997994"/>
              <a:ext cx="602436" cy="28813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928688" y="4150519"/>
              <a:ext cx="1114425" cy="411956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 flipV="1">
              <a:off x="2033588" y="3352801"/>
              <a:ext cx="1597818" cy="795337"/>
            </a:xfrm>
            <a:prstGeom prst="line">
              <a:avLst/>
            </a:prstGeom>
            <a:solidFill>
              <a:srgbClr val="D83D5C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</p:cxnSp>
        <p:grpSp>
          <p:nvGrpSpPr>
            <p:cNvPr id="85" name="그룹 137"/>
            <p:cNvGrpSpPr/>
            <p:nvPr/>
          </p:nvGrpSpPr>
          <p:grpSpPr>
            <a:xfrm>
              <a:off x="5500694" y="4499245"/>
              <a:ext cx="302940" cy="302940"/>
              <a:chOff x="4508214" y="2222206"/>
              <a:chExt cx="2270713" cy="2270713"/>
            </a:xfrm>
          </p:grpSpPr>
          <p:sp>
            <p:nvSpPr>
              <p:cNvPr id="101" name="타원 100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타원 101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6" name="그룹 140"/>
            <p:cNvGrpSpPr/>
            <p:nvPr/>
          </p:nvGrpSpPr>
          <p:grpSpPr>
            <a:xfrm>
              <a:off x="7786710" y="3422912"/>
              <a:ext cx="302940" cy="302940"/>
              <a:chOff x="4508214" y="2222206"/>
              <a:chExt cx="2270713" cy="2270713"/>
            </a:xfrm>
          </p:grpSpPr>
          <p:sp>
            <p:nvSpPr>
              <p:cNvPr id="99" name="타원 22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타원 23"/>
              <p:cNvSpPr/>
              <p:nvPr/>
            </p:nvSpPr>
            <p:spPr>
              <a:xfrm>
                <a:off x="5036428" y="2750420"/>
                <a:ext cx="1214285" cy="121428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87" name="직선 연결선 86"/>
            <p:cNvCxnSpPr/>
            <p:nvPr/>
          </p:nvCxnSpPr>
          <p:spPr>
            <a:xfrm flipV="1">
              <a:off x="5586416" y="3321954"/>
              <a:ext cx="3557582" cy="1197659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그룹 34"/>
            <p:cNvGrpSpPr/>
            <p:nvPr/>
          </p:nvGrpSpPr>
          <p:grpSpPr>
            <a:xfrm flipV="1">
              <a:off x="6891324" y="1065228"/>
              <a:ext cx="1928826" cy="1002894"/>
              <a:chOff x="7215206" y="4861316"/>
              <a:chExt cx="1928826" cy="1002894"/>
            </a:xfrm>
          </p:grpSpPr>
          <p:grpSp>
            <p:nvGrpSpPr>
              <p:cNvPr id="92" name="그룹 229"/>
              <p:cNvGrpSpPr/>
              <p:nvPr/>
            </p:nvGrpSpPr>
            <p:grpSpPr>
              <a:xfrm>
                <a:off x="7215206" y="4861316"/>
                <a:ext cx="476312" cy="476312"/>
                <a:chOff x="4508214" y="2222206"/>
                <a:chExt cx="2270713" cy="2270713"/>
              </a:xfrm>
            </p:grpSpPr>
            <p:sp>
              <p:nvSpPr>
                <p:cNvPr id="97" name="타원 96"/>
                <p:cNvSpPr/>
                <p:nvPr/>
              </p:nvSpPr>
              <p:spPr>
                <a:xfrm>
                  <a:off x="4508214" y="2222206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" name="타원 97"/>
                <p:cNvSpPr/>
                <p:nvPr/>
              </p:nvSpPr>
              <p:spPr>
                <a:xfrm>
                  <a:off x="4957082" y="2671074"/>
                  <a:ext cx="1372977" cy="1372977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3" name="그룹 232"/>
              <p:cNvGrpSpPr/>
              <p:nvPr/>
            </p:nvGrpSpPr>
            <p:grpSpPr>
              <a:xfrm>
                <a:off x="8886824" y="5607002"/>
                <a:ext cx="257208" cy="257208"/>
                <a:chOff x="4508214" y="-244724"/>
                <a:chExt cx="2270713" cy="2270713"/>
              </a:xfrm>
            </p:grpSpPr>
            <p:sp>
              <p:nvSpPr>
                <p:cNvPr id="95" name="타원 94"/>
                <p:cNvSpPr/>
                <p:nvPr/>
              </p:nvSpPr>
              <p:spPr>
                <a:xfrm>
                  <a:off x="4508214" y="-244724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" name="타원 95"/>
                <p:cNvSpPr/>
                <p:nvPr/>
              </p:nvSpPr>
              <p:spPr>
                <a:xfrm>
                  <a:off x="5007932" y="254994"/>
                  <a:ext cx="1271277" cy="1271277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94" name="직선 연결선 93"/>
              <p:cNvCxnSpPr/>
              <p:nvPr/>
            </p:nvCxnSpPr>
            <p:spPr>
              <a:xfrm>
                <a:off x="7537482" y="4887913"/>
                <a:ext cx="1527175" cy="74295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그룹 114"/>
            <p:cNvGrpSpPr/>
            <p:nvPr/>
          </p:nvGrpSpPr>
          <p:grpSpPr>
            <a:xfrm>
              <a:off x="1904099" y="4119790"/>
              <a:ext cx="476312" cy="476312"/>
              <a:chOff x="4508214" y="2222206"/>
              <a:chExt cx="2270713" cy="2270713"/>
            </a:xfrm>
          </p:grpSpPr>
          <p:sp>
            <p:nvSpPr>
              <p:cNvPr id="90" name="타원 89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4957082" y="2671074"/>
                <a:ext cx="1372977" cy="1372977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164575E-6F04-4D87-9B09-9648332FF026}" type="datetime1">
              <a:rPr lang="ko-KR" altLang="en-US"/>
              <a:pPr/>
              <a:t>2016-05-03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80C6-1745-44E5-AB25-30BF4D755757}" type="datetime1">
              <a:rPr lang="ko-KR" altLang="en-US"/>
              <a:pPr/>
              <a:t>2016-05-03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0" y="68652"/>
            <a:ext cx="8820150" cy="1990298"/>
            <a:chOff x="0" y="68652"/>
            <a:chExt cx="8820150" cy="1990298"/>
          </a:xfrm>
        </p:grpSpPr>
        <p:grpSp>
          <p:nvGrpSpPr>
            <p:cNvPr id="21" name="그룹 127"/>
            <p:cNvGrpSpPr/>
            <p:nvPr/>
          </p:nvGrpSpPr>
          <p:grpSpPr>
            <a:xfrm>
              <a:off x="0" y="1071546"/>
              <a:ext cx="987404" cy="987404"/>
              <a:chOff x="4508214" y="2222206"/>
              <a:chExt cx="2270713" cy="2270713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4815686" y="2529678"/>
                <a:ext cx="1655769" cy="1655769"/>
              </a:xfrm>
              <a:prstGeom prst="ellipse">
                <a:avLst/>
              </a:prstGeom>
              <a:solidFill>
                <a:schemeClr val="accent3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연결선 21"/>
            <p:cNvCxnSpPr>
              <a:stCxn id="31" idx="4"/>
            </p:cNvCxnSpPr>
            <p:nvPr/>
          </p:nvCxnSpPr>
          <p:spPr>
            <a:xfrm rot="5400000" flipH="1" flipV="1">
              <a:off x="4118009" y="-2562286"/>
              <a:ext cx="996929" cy="8245544"/>
            </a:xfrm>
            <a:prstGeom prst="line">
              <a:avLst/>
            </a:prstGeom>
            <a:ln>
              <a:solidFill>
                <a:schemeClr val="accent2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그룹 34"/>
            <p:cNvGrpSpPr/>
            <p:nvPr/>
          </p:nvGrpSpPr>
          <p:grpSpPr>
            <a:xfrm>
              <a:off x="6891324" y="68652"/>
              <a:ext cx="1928826" cy="1002894"/>
              <a:chOff x="7215206" y="4861316"/>
              <a:chExt cx="1928826" cy="1002894"/>
            </a:xfrm>
          </p:grpSpPr>
          <p:grpSp>
            <p:nvGrpSpPr>
              <p:cNvPr id="24" name="그룹 229"/>
              <p:cNvGrpSpPr/>
              <p:nvPr/>
            </p:nvGrpSpPr>
            <p:grpSpPr>
              <a:xfrm>
                <a:off x="7215206" y="4861316"/>
                <a:ext cx="476312" cy="476312"/>
                <a:chOff x="4508214" y="2222206"/>
                <a:chExt cx="2270713" cy="2270713"/>
              </a:xfrm>
            </p:grpSpPr>
            <p:sp>
              <p:nvSpPr>
                <p:cNvPr id="29" name="타원 28"/>
                <p:cNvSpPr/>
                <p:nvPr/>
              </p:nvSpPr>
              <p:spPr>
                <a:xfrm>
                  <a:off x="4508214" y="2222206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타원 29"/>
                <p:cNvSpPr/>
                <p:nvPr/>
              </p:nvSpPr>
              <p:spPr>
                <a:xfrm>
                  <a:off x="4957082" y="2671074"/>
                  <a:ext cx="1372977" cy="137297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5" name="그룹 232"/>
              <p:cNvGrpSpPr/>
              <p:nvPr/>
            </p:nvGrpSpPr>
            <p:grpSpPr>
              <a:xfrm>
                <a:off x="8886824" y="5607002"/>
                <a:ext cx="257208" cy="257208"/>
                <a:chOff x="4508214" y="-244724"/>
                <a:chExt cx="2270713" cy="2270713"/>
              </a:xfrm>
            </p:grpSpPr>
            <p:sp>
              <p:nvSpPr>
                <p:cNvPr id="27" name="타원 26"/>
                <p:cNvSpPr/>
                <p:nvPr/>
              </p:nvSpPr>
              <p:spPr>
                <a:xfrm>
                  <a:off x="4508214" y="-244724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27"/>
                <p:cNvSpPr/>
                <p:nvPr/>
              </p:nvSpPr>
              <p:spPr>
                <a:xfrm>
                  <a:off x="5007932" y="254994"/>
                  <a:ext cx="1271277" cy="127127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26" name="직선 연결선 25"/>
              <p:cNvCxnSpPr/>
              <p:nvPr/>
            </p:nvCxnSpPr>
            <p:spPr>
              <a:xfrm>
                <a:off x="7537482" y="4887913"/>
                <a:ext cx="1527175" cy="74295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330200" y="1587500"/>
            <a:ext cx="8481256" cy="45807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6996" y="6421461"/>
            <a:ext cx="2133600" cy="365125"/>
          </a:xfrm>
        </p:spPr>
        <p:txBody>
          <a:bodyPr/>
          <a:lstStyle/>
          <a:p>
            <a:fld id="{189F16A3-979F-4D60-8C9A-FCEBD9D4F42F}" type="datetime1">
              <a:rPr lang="ko-KR" altLang="en-US"/>
              <a:pPr/>
              <a:t>2016-05-03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673880" y="6421461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31786" y="1367888"/>
            <a:ext cx="4038600" cy="2338876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760942" y="1367888"/>
            <a:ext cx="4038600" cy="2338876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330614" y="3876206"/>
            <a:ext cx="4038600" cy="2338876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59770" y="3876206"/>
            <a:ext cx="4038600" cy="2338876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32385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32CD6F1-EC27-4B5F-B9C1-D3CAE8129E76}" type="datetime1">
              <a:rPr lang="ko-KR" altLang="en-US"/>
              <a:pPr/>
              <a:t>2016-05-03</a:t>
            </a:fld>
            <a:endParaRPr lang="ko-KR" altLang="en-US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6675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74283" y="74291"/>
            <a:ext cx="9069717" cy="5738903"/>
            <a:chOff x="74283" y="74291"/>
            <a:chExt cx="9069717" cy="5738903"/>
          </a:xfrm>
        </p:grpSpPr>
        <p:sp>
          <p:nvSpPr>
            <p:cNvPr id="9" name="타원 8"/>
            <p:cNvSpPr/>
            <p:nvPr/>
          </p:nvSpPr>
          <p:spPr>
            <a:xfrm>
              <a:off x="1500166" y="4143380"/>
              <a:ext cx="302940" cy="3029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1570636" y="4213850"/>
              <a:ext cx="162000" cy="162000"/>
            </a:xfrm>
            <a:prstGeom prst="ellipse">
              <a:avLst/>
            </a:prstGeom>
            <a:solidFill>
              <a:schemeClr val="tx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7786710" y="1857364"/>
              <a:ext cx="302940" cy="3029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7857180" y="1927834"/>
              <a:ext cx="162000" cy="162000"/>
            </a:xfrm>
            <a:prstGeom prst="ellipse">
              <a:avLst/>
            </a:prstGeom>
            <a:solidFill>
              <a:schemeClr val="tx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74283" y="74291"/>
              <a:ext cx="1154442" cy="11544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342830" y="342838"/>
              <a:ext cx="617349" cy="617349"/>
            </a:xfrm>
            <a:prstGeom prst="ellipse">
              <a:avLst/>
            </a:prstGeom>
            <a:solidFill>
              <a:schemeClr val="tx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393328" y="5062522"/>
              <a:ext cx="750672" cy="7506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567950" y="5237144"/>
              <a:ext cx="401429" cy="401429"/>
            </a:xfrm>
            <a:prstGeom prst="ellipse">
              <a:avLst/>
            </a:prstGeom>
            <a:solidFill>
              <a:schemeClr val="tx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676275" y="85725"/>
              <a:ext cx="7315199" cy="179070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rot="10800000" flipV="1">
              <a:off x="1581151" y="2147890"/>
              <a:ext cx="6376990" cy="201929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647825" y="4438650"/>
              <a:ext cx="7091363" cy="136207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681163" y="4157663"/>
              <a:ext cx="7119937" cy="9144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1838" y="714355"/>
            <a:ext cx="5643862" cy="490537"/>
          </a:xfrm>
        </p:spPr>
        <p:txBody>
          <a:bodyPr anchor="b"/>
          <a:lstStyle>
            <a:lvl1pPr algn="l">
              <a:defRPr sz="2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861838" y="1214422"/>
            <a:ext cx="5643862" cy="4114800"/>
          </a:xfrm>
          <a:solidFill>
            <a:schemeClr val="tx1">
              <a:lumMod val="85000"/>
              <a:alpha val="85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1838" y="5338782"/>
            <a:ext cx="5643862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385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50136D8-6A25-415A-BA53-79616DC26A54}" type="datetime1">
              <a:rPr lang="ko-KR" altLang="en-US"/>
              <a:pPr/>
              <a:t>2016-05-03</a:t>
            </a:fld>
            <a:endParaRPr lang="ko-KR" altLang="en-US"/>
          </a:p>
        </p:txBody>
      </p:sp>
      <p:sp>
        <p:nvSpPr>
          <p:cNvPr id="2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675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도르래">
    <p:bg>
      <p:bgRef idx="1001">
        <a:schemeClr val="bg1">
          <a:lumMod val="40000"/>
          <a:lumOff val="60000"/>
        </a:schemeClr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0" y="68652"/>
            <a:ext cx="8820150" cy="1990298"/>
            <a:chOff x="0" y="68652"/>
            <a:chExt cx="8820150" cy="1990298"/>
          </a:xfrm>
        </p:grpSpPr>
        <p:grpSp>
          <p:nvGrpSpPr>
            <p:cNvPr id="128" name="그룹 127"/>
            <p:cNvGrpSpPr/>
            <p:nvPr/>
          </p:nvGrpSpPr>
          <p:grpSpPr>
            <a:xfrm>
              <a:off x="0" y="1071546"/>
              <a:ext cx="987404" cy="987404"/>
              <a:chOff x="4508214" y="2222206"/>
              <a:chExt cx="2270713" cy="2270713"/>
            </a:xfrm>
          </p:grpSpPr>
          <p:sp>
            <p:nvSpPr>
              <p:cNvPr id="129" name="타원 128"/>
              <p:cNvSpPr/>
              <p:nvPr/>
            </p:nvSpPr>
            <p:spPr>
              <a:xfrm>
                <a:off x="4508214" y="2222206"/>
                <a:ext cx="2270713" cy="22707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타원 129"/>
              <p:cNvSpPr/>
              <p:nvPr/>
            </p:nvSpPr>
            <p:spPr>
              <a:xfrm>
                <a:off x="4815686" y="2529678"/>
                <a:ext cx="1655769" cy="1655769"/>
              </a:xfrm>
              <a:prstGeom prst="ellipse">
                <a:avLst/>
              </a:prstGeom>
              <a:solidFill>
                <a:schemeClr val="accent3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32" name="직선 연결선 131"/>
            <p:cNvCxnSpPr>
              <a:stCxn id="129" idx="4"/>
              <a:endCxn id="122" idx="4"/>
            </p:cNvCxnSpPr>
            <p:nvPr/>
          </p:nvCxnSpPr>
          <p:spPr>
            <a:xfrm rot="5400000" flipH="1" flipV="1">
              <a:off x="4118009" y="-2562286"/>
              <a:ext cx="996929" cy="8245544"/>
            </a:xfrm>
            <a:prstGeom prst="line">
              <a:avLst/>
            </a:prstGeom>
            <a:ln>
              <a:solidFill>
                <a:schemeClr val="accent2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그룹 34"/>
            <p:cNvGrpSpPr/>
            <p:nvPr/>
          </p:nvGrpSpPr>
          <p:grpSpPr>
            <a:xfrm>
              <a:off x="6891324" y="68652"/>
              <a:ext cx="1928826" cy="1002894"/>
              <a:chOff x="7215206" y="4861316"/>
              <a:chExt cx="1928826" cy="1002894"/>
            </a:xfrm>
          </p:grpSpPr>
          <p:grpSp>
            <p:nvGrpSpPr>
              <p:cNvPr id="28" name="그룹 229"/>
              <p:cNvGrpSpPr/>
              <p:nvPr/>
            </p:nvGrpSpPr>
            <p:grpSpPr>
              <a:xfrm>
                <a:off x="7215206" y="4861316"/>
                <a:ext cx="476312" cy="476312"/>
                <a:chOff x="4508214" y="2222206"/>
                <a:chExt cx="2270713" cy="2270713"/>
              </a:xfrm>
            </p:grpSpPr>
            <p:sp>
              <p:nvSpPr>
                <p:cNvPr id="33" name="타원 32"/>
                <p:cNvSpPr/>
                <p:nvPr/>
              </p:nvSpPr>
              <p:spPr>
                <a:xfrm>
                  <a:off x="4508214" y="2222206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타원 33"/>
                <p:cNvSpPr/>
                <p:nvPr/>
              </p:nvSpPr>
              <p:spPr>
                <a:xfrm>
                  <a:off x="4957082" y="2671074"/>
                  <a:ext cx="1372977" cy="137297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9" name="그룹 232"/>
              <p:cNvGrpSpPr/>
              <p:nvPr/>
            </p:nvGrpSpPr>
            <p:grpSpPr>
              <a:xfrm>
                <a:off x="8886824" y="5607002"/>
                <a:ext cx="257208" cy="257208"/>
                <a:chOff x="4508214" y="-244724"/>
                <a:chExt cx="2270713" cy="2270713"/>
              </a:xfrm>
            </p:grpSpPr>
            <p:sp>
              <p:nvSpPr>
                <p:cNvPr id="31" name="타원 30"/>
                <p:cNvSpPr/>
                <p:nvPr/>
              </p:nvSpPr>
              <p:spPr>
                <a:xfrm>
                  <a:off x="4508214" y="-244724"/>
                  <a:ext cx="2270713" cy="2270713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31"/>
                <p:cNvSpPr/>
                <p:nvPr/>
              </p:nvSpPr>
              <p:spPr>
                <a:xfrm>
                  <a:off x="5007932" y="254994"/>
                  <a:ext cx="1271277" cy="1271277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30" name="직선 연결선 29"/>
              <p:cNvCxnSpPr/>
              <p:nvPr/>
            </p:nvCxnSpPr>
            <p:spPr>
              <a:xfrm>
                <a:off x="7537482" y="4887913"/>
                <a:ext cx="1527175" cy="74295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직사각형 102"/>
          <p:cNvSpPr/>
          <p:nvPr/>
        </p:nvSpPr>
        <p:spPr>
          <a:xfrm>
            <a:off x="0" y="0"/>
            <a:ext cx="9144000" cy="1071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23850" y="123802"/>
            <a:ext cx="8477250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23850" y="1308100"/>
            <a:ext cx="8477250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2385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3617289-786F-49E3-B918-DC4B9AFD8055}" type="datetime1">
              <a:rPr lang="ko-KR" altLang="en-US"/>
              <a:pPr/>
              <a:t>2016-05-03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675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"/>
        <a:buChar char="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7305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92175" indent="-239713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65225" indent="-228600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49375" indent="-173038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24000" indent="-152400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698625" indent="-141288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882775" indent="-163513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4625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기독교와 역사관 </a:t>
            </a:r>
          </a:p>
        </p:txBody>
      </p:sp>
      <p:sp>
        <p:nvSpPr>
          <p:cNvPr id="5" name="직사각형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/>
              <a:t>진보적 역사 이해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콩도르세 (1743-1794) 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“중세인의 유일한 업적은 백일몽 같은 신학과 미신으로 가득 찬 사기였으며</a:t>
            </a:r>
            <a:r>
              <a:rPr lang="en-US" altLang="ko-KR" dirty="0"/>
              <a:t>, </a:t>
            </a:r>
            <a:r>
              <a:rPr lang="ko-KR" altLang="en-US" dirty="0"/>
              <a:t>중세인의 유일한 도덕은 </a:t>
            </a:r>
            <a:r>
              <a:rPr lang="ko-KR" altLang="en-US" dirty="0" err="1"/>
              <a:t>타종교에</a:t>
            </a:r>
            <a:r>
              <a:rPr lang="ko-KR" altLang="en-US" dirty="0"/>
              <a:t> 대한 </a:t>
            </a:r>
            <a:r>
              <a:rPr lang="ko-KR" altLang="en-US" dirty="0" err="1"/>
              <a:t>불관용이었다</a:t>
            </a:r>
            <a:r>
              <a:rPr lang="en-US" altLang="ko-KR" dirty="0"/>
              <a:t>. </a:t>
            </a:r>
            <a:r>
              <a:rPr lang="ko-KR" altLang="en-US" dirty="0"/>
              <a:t>성직자들의 압제와 군인들의 횡포에 짓눌려서 눈물과 피를 흘리던 유럽은 새로운 계몽주의가 자신을 자유로이 거듭나게 하고 인간성과 덕성의 상속자가 되도록 허락할 순간을 고대하였다</a:t>
            </a:r>
            <a:r>
              <a:rPr lang="en-US" altLang="ko-KR" dirty="0" smtClean="0"/>
              <a:t>.”</a:t>
            </a:r>
          </a:p>
          <a:p>
            <a:pPr marL="0" indent="0">
              <a:buNone/>
            </a:pPr>
            <a:endParaRPr lang="ko-KR" altLang="en-US" dirty="0"/>
          </a:p>
          <a:p>
            <a:r>
              <a:rPr lang="en-US" altLang="ko-KR" dirty="0" smtClean="0"/>
              <a:t>(1) </a:t>
            </a:r>
            <a:r>
              <a:rPr lang="ko-KR" altLang="en-US" dirty="0" smtClean="0"/>
              <a:t>밝은 미래에 대한 기대 </a:t>
            </a:r>
            <a:endParaRPr lang="en-US" altLang="ko-KR" dirty="0" smtClean="0"/>
          </a:p>
          <a:p>
            <a:r>
              <a:rPr lang="en-US" altLang="ko-KR" dirty="0" smtClean="0"/>
              <a:t>(2) </a:t>
            </a:r>
            <a:r>
              <a:rPr lang="ko-KR" altLang="en-US" dirty="0" smtClean="0"/>
              <a:t>인간의 운명은 본성의 법칙에 의해 보장받는다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(3) </a:t>
            </a:r>
            <a:r>
              <a:rPr lang="ko-KR" altLang="en-US" dirty="0" smtClean="0"/>
              <a:t>역사는 인류의 진보를 예언하기 위한 과학이다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앙리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생시몽</a:t>
            </a:r>
            <a:r>
              <a:rPr lang="ko-KR" altLang="en-US" dirty="0" smtClean="0"/>
              <a:t> </a:t>
            </a:r>
            <a:r>
              <a:rPr lang="en-US" altLang="ko-KR" dirty="0" smtClean="0"/>
              <a:t>(1760-1825)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200" dirty="0"/>
              <a:t>“인류의 황금시대는 우리의 뒤에 있는 것이 아니라 앞에 있다</a:t>
            </a:r>
            <a:r>
              <a:rPr lang="en-US" altLang="ko-KR" sz="3200" dirty="0"/>
              <a:t>. </a:t>
            </a:r>
            <a:r>
              <a:rPr lang="ko-KR" altLang="en-US" sz="3200" dirty="0"/>
              <a:t>그것은 사회질서의 완성에 있다</a:t>
            </a:r>
            <a:r>
              <a:rPr lang="en-US" altLang="ko-KR" sz="3200" dirty="0"/>
              <a:t>. </a:t>
            </a:r>
            <a:r>
              <a:rPr lang="ko-KR" altLang="en-US" sz="3200" dirty="0"/>
              <a:t>우리의 선조들은 그 시대를 보지 못했다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언젠가 우리 후손들을 보게 될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그것을 위해 우리는 길을 닦고 있다</a:t>
            </a:r>
            <a:r>
              <a:rPr lang="en-US" altLang="ko-KR" sz="3200" dirty="0"/>
              <a:t>.”</a:t>
            </a:r>
            <a:endParaRPr lang="ko-KR" altLang="en-US" sz="3200" dirty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(1) </a:t>
            </a:r>
            <a:r>
              <a:rPr lang="ko-KR" altLang="en-US" sz="2800" dirty="0" smtClean="0"/>
              <a:t>인류가 법칙에  따라 발달 </a:t>
            </a:r>
            <a:r>
              <a:rPr lang="en-US" altLang="ko-KR" sz="2800" dirty="0" smtClean="0"/>
              <a:t>= </a:t>
            </a:r>
            <a:r>
              <a:rPr lang="ko-KR" altLang="en-US" sz="2800" dirty="0" smtClean="0"/>
              <a:t>인간과학</a:t>
            </a:r>
            <a:endParaRPr lang="en-US" altLang="ko-KR" sz="2800" dirty="0" smtClean="0"/>
          </a:p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중세에 대한 태도 </a:t>
            </a:r>
            <a:r>
              <a:rPr lang="en-US" altLang="ko-KR" sz="2800" dirty="0" smtClean="0"/>
              <a:t>– </a:t>
            </a:r>
            <a:r>
              <a:rPr lang="ko-KR" altLang="en-US" sz="2800" dirty="0" smtClean="0"/>
              <a:t>문화적 상대주의 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066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3"/>
          <p:cNvGrpSpPr/>
          <p:nvPr/>
        </p:nvGrpSpPr>
        <p:grpSpPr>
          <a:xfrm>
            <a:off x="4644080" y="3754754"/>
            <a:ext cx="4076506" cy="2503526"/>
            <a:chOff x="4644080" y="3754754"/>
            <a:chExt cx="4076506" cy="2503526"/>
          </a:xfrm>
        </p:grpSpPr>
        <p:sp>
          <p:nvSpPr>
            <p:cNvPr id="62" name="직사각형 61"/>
            <p:cNvSpPr/>
            <p:nvPr/>
          </p:nvSpPr>
          <p:spPr>
            <a:xfrm rot="5400000">
              <a:off x="5430570" y="2968264"/>
              <a:ext cx="2503526" cy="4076506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/>
                  </a:gs>
                  <a:gs pos="100000">
                    <a:srgbClr val="F4F4F6">
                      <a:alpha val="0"/>
                    </a:srgbClr>
                  </a:gs>
                </a:gsLst>
                <a:lin ang="0" scaled="0"/>
              </a:gradFill>
            </a:ln>
            <a:effectLst>
              <a:outerShdw blurRad="50800" dist="25400" dir="120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4652963" y="3770075"/>
              <a:ext cx="4064400" cy="12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82"/>
            <p:cNvGrpSpPr/>
            <p:nvPr/>
          </p:nvGrpSpPr>
          <p:grpSpPr>
            <a:xfrm>
              <a:off x="4644087" y="3760994"/>
              <a:ext cx="4068000" cy="138619"/>
              <a:chOff x="473985" y="1149161"/>
              <a:chExt cx="4068000" cy="138619"/>
            </a:xfrm>
            <a:solidFill>
              <a:schemeClr val="bg1"/>
            </a:solidFill>
          </p:grpSpPr>
          <p:cxnSp>
            <p:nvCxnSpPr>
              <p:cNvPr id="84" name="직선 연결선 83"/>
              <p:cNvCxnSpPr/>
              <p:nvPr/>
            </p:nvCxnSpPr>
            <p:spPr>
              <a:xfrm>
                <a:off x="473985" y="1286192"/>
                <a:ext cx="4068000" cy="158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그룹 84"/>
              <p:cNvGrpSpPr/>
              <p:nvPr/>
            </p:nvGrpSpPr>
            <p:grpSpPr>
              <a:xfrm>
                <a:off x="1142975" y="1149161"/>
                <a:ext cx="68364" cy="133200"/>
                <a:chOff x="1267409" y="1149161"/>
                <a:chExt cx="68364" cy="133200"/>
              </a:xfrm>
              <a:grpFill/>
            </p:grpSpPr>
            <p:cxnSp>
              <p:nvCxnSpPr>
                <p:cNvPr id="95" name="직선 연결선 94"/>
                <p:cNvCxnSpPr/>
                <p:nvPr/>
              </p:nvCxnSpPr>
              <p:spPr>
                <a:xfrm rot="5400000">
                  <a:off x="1201603" y="1214967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직선 연결선 95"/>
                <p:cNvCxnSpPr/>
                <p:nvPr/>
              </p:nvCxnSpPr>
              <p:spPr>
                <a:xfrm rot="5400000">
                  <a:off x="1268379" y="1214967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그룹 85"/>
              <p:cNvGrpSpPr/>
              <p:nvPr/>
            </p:nvGrpSpPr>
            <p:grpSpPr>
              <a:xfrm>
                <a:off x="2001256" y="1149161"/>
                <a:ext cx="68364" cy="133200"/>
                <a:chOff x="2053226" y="1149161"/>
                <a:chExt cx="68364" cy="133200"/>
              </a:xfrm>
              <a:grpFill/>
            </p:grpSpPr>
            <p:cxnSp>
              <p:nvCxnSpPr>
                <p:cNvPr id="93" name="직선 연결선 92"/>
                <p:cNvCxnSpPr/>
                <p:nvPr/>
              </p:nvCxnSpPr>
              <p:spPr>
                <a:xfrm rot="5400000">
                  <a:off x="1987420" y="1214967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직선 연결선 93"/>
                <p:cNvCxnSpPr/>
                <p:nvPr/>
              </p:nvCxnSpPr>
              <p:spPr>
                <a:xfrm rot="5400000">
                  <a:off x="2054196" y="1214967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그룹 86"/>
              <p:cNvGrpSpPr/>
              <p:nvPr/>
            </p:nvGrpSpPr>
            <p:grpSpPr>
              <a:xfrm>
                <a:off x="2859537" y="1149161"/>
                <a:ext cx="68364" cy="133200"/>
                <a:chOff x="2839045" y="1149161"/>
                <a:chExt cx="68364" cy="133200"/>
              </a:xfrm>
              <a:grpFill/>
            </p:grpSpPr>
            <p:cxnSp>
              <p:nvCxnSpPr>
                <p:cNvPr id="91" name="직선 연결선 90"/>
                <p:cNvCxnSpPr/>
                <p:nvPr/>
              </p:nvCxnSpPr>
              <p:spPr>
                <a:xfrm rot="5400000">
                  <a:off x="2773239" y="1214967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직선 연결선 91"/>
                <p:cNvCxnSpPr/>
                <p:nvPr/>
              </p:nvCxnSpPr>
              <p:spPr>
                <a:xfrm rot="5400000">
                  <a:off x="2840015" y="1214967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그룹 87"/>
              <p:cNvGrpSpPr/>
              <p:nvPr/>
            </p:nvGrpSpPr>
            <p:grpSpPr>
              <a:xfrm>
                <a:off x="3717817" y="1149161"/>
                <a:ext cx="68364" cy="133200"/>
                <a:chOff x="3624863" y="1149161"/>
                <a:chExt cx="68364" cy="133200"/>
              </a:xfrm>
              <a:grpFill/>
            </p:grpSpPr>
            <p:cxnSp>
              <p:nvCxnSpPr>
                <p:cNvPr id="89" name="직선 연결선 88"/>
                <p:cNvCxnSpPr/>
                <p:nvPr/>
              </p:nvCxnSpPr>
              <p:spPr>
                <a:xfrm rot="5400000">
                  <a:off x="3559057" y="1214967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직선 연결선 89"/>
                <p:cNvCxnSpPr/>
                <p:nvPr/>
              </p:nvCxnSpPr>
              <p:spPr>
                <a:xfrm rot="5400000">
                  <a:off x="3625833" y="1214967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" name="그룹 72"/>
          <p:cNvGrpSpPr/>
          <p:nvPr/>
        </p:nvGrpSpPr>
        <p:grpSpPr>
          <a:xfrm>
            <a:off x="4644080" y="1164835"/>
            <a:ext cx="4076506" cy="2503526"/>
            <a:chOff x="4644080" y="1164835"/>
            <a:chExt cx="4076506" cy="2503526"/>
          </a:xfrm>
        </p:grpSpPr>
        <p:sp>
          <p:nvSpPr>
            <p:cNvPr id="28" name="직사각형 27"/>
            <p:cNvSpPr/>
            <p:nvPr/>
          </p:nvSpPr>
          <p:spPr>
            <a:xfrm rot="5400000">
              <a:off x="5430570" y="378345"/>
              <a:ext cx="2503526" cy="4076506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3">
                      <a:lumMod val="75000"/>
                    </a:schemeClr>
                  </a:gs>
                  <a:gs pos="50000">
                    <a:schemeClr val="accent3"/>
                  </a:gs>
                  <a:gs pos="100000">
                    <a:srgbClr val="F4F4F6">
                      <a:alpha val="0"/>
                    </a:srgbClr>
                  </a:gs>
                </a:gsLst>
                <a:lin ang="0" scaled="0"/>
              </a:gradFill>
            </a:ln>
            <a:effectLst>
              <a:outerShdw blurRad="50800" dist="25400" dir="120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4652963" y="1177292"/>
              <a:ext cx="4064400" cy="12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28"/>
            <p:cNvGrpSpPr/>
            <p:nvPr/>
          </p:nvGrpSpPr>
          <p:grpSpPr>
            <a:xfrm>
              <a:off x="4644087" y="1168994"/>
              <a:ext cx="4068000" cy="137836"/>
              <a:chOff x="473985" y="1149944"/>
              <a:chExt cx="4068000" cy="137836"/>
            </a:xfrm>
            <a:solidFill>
              <a:schemeClr val="bg1"/>
            </a:solidFill>
          </p:grpSpPr>
          <p:cxnSp>
            <p:nvCxnSpPr>
              <p:cNvPr id="30" name="직선 연결선 29"/>
              <p:cNvCxnSpPr/>
              <p:nvPr/>
            </p:nvCxnSpPr>
            <p:spPr>
              <a:xfrm>
                <a:off x="473985" y="1286192"/>
                <a:ext cx="4068000" cy="1588"/>
              </a:xfrm>
              <a:prstGeom prst="line">
                <a:avLst/>
              </a:prstGeom>
              <a:grp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그룹 30"/>
              <p:cNvGrpSpPr/>
              <p:nvPr/>
            </p:nvGrpSpPr>
            <p:grpSpPr>
              <a:xfrm>
                <a:off x="1142975" y="1149944"/>
                <a:ext cx="68364" cy="133200"/>
                <a:chOff x="1267409" y="1149944"/>
                <a:chExt cx="68364" cy="133200"/>
              </a:xfrm>
              <a:grpFill/>
            </p:grpSpPr>
            <p:cxnSp>
              <p:nvCxnSpPr>
                <p:cNvPr id="41" name="직선 연결선 40"/>
                <p:cNvCxnSpPr/>
                <p:nvPr/>
              </p:nvCxnSpPr>
              <p:spPr>
                <a:xfrm rot="5400000">
                  <a:off x="1201603" y="1215750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직선 연결선 41"/>
                <p:cNvCxnSpPr/>
                <p:nvPr/>
              </p:nvCxnSpPr>
              <p:spPr>
                <a:xfrm rot="5400000">
                  <a:off x="1268379" y="1215750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그룹 31"/>
              <p:cNvGrpSpPr/>
              <p:nvPr/>
            </p:nvGrpSpPr>
            <p:grpSpPr>
              <a:xfrm>
                <a:off x="2001256" y="1149944"/>
                <a:ext cx="68364" cy="133200"/>
                <a:chOff x="2053226" y="1149944"/>
                <a:chExt cx="68364" cy="133200"/>
              </a:xfrm>
              <a:grpFill/>
            </p:grpSpPr>
            <p:cxnSp>
              <p:nvCxnSpPr>
                <p:cNvPr id="39" name="직선 연결선 38"/>
                <p:cNvCxnSpPr/>
                <p:nvPr/>
              </p:nvCxnSpPr>
              <p:spPr>
                <a:xfrm rot="5400000">
                  <a:off x="1987420" y="1215750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직선 연결선 39"/>
                <p:cNvCxnSpPr/>
                <p:nvPr/>
              </p:nvCxnSpPr>
              <p:spPr>
                <a:xfrm rot="5400000">
                  <a:off x="2054196" y="1215750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그룹 32"/>
              <p:cNvGrpSpPr/>
              <p:nvPr/>
            </p:nvGrpSpPr>
            <p:grpSpPr>
              <a:xfrm>
                <a:off x="2859537" y="1149944"/>
                <a:ext cx="68364" cy="133200"/>
                <a:chOff x="2839045" y="1149944"/>
                <a:chExt cx="68364" cy="133200"/>
              </a:xfrm>
              <a:grpFill/>
            </p:grpSpPr>
            <p:cxnSp>
              <p:nvCxnSpPr>
                <p:cNvPr id="37" name="직선 연결선 36"/>
                <p:cNvCxnSpPr/>
                <p:nvPr/>
              </p:nvCxnSpPr>
              <p:spPr>
                <a:xfrm rot="5400000">
                  <a:off x="2773239" y="1215750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직선 연결선 37"/>
                <p:cNvCxnSpPr/>
                <p:nvPr/>
              </p:nvCxnSpPr>
              <p:spPr>
                <a:xfrm rot="5400000">
                  <a:off x="2840015" y="1215750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그룹 33"/>
              <p:cNvGrpSpPr/>
              <p:nvPr/>
            </p:nvGrpSpPr>
            <p:grpSpPr>
              <a:xfrm>
                <a:off x="3717817" y="1149944"/>
                <a:ext cx="68364" cy="133200"/>
                <a:chOff x="3624863" y="1149944"/>
                <a:chExt cx="68364" cy="133200"/>
              </a:xfrm>
              <a:grpFill/>
            </p:grpSpPr>
            <p:cxnSp>
              <p:nvCxnSpPr>
                <p:cNvPr id="35" name="직선 연결선 34"/>
                <p:cNvCxnSpPr/>
                <p:nvPr/>
              </p:nvCxnSpPr>
              <p:spPr>
                <a:xfrm rot="5400000">
                  <a:off x="3559057" y="1215750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직선 연결선 35"/>
                <p:cNvCxnSpPr/>
                <p:nvPr/>
              </p:nvCxnSpPr>
              <p:spPr>
                <a:xfrm rot="5400000">
                  <a:off x="3625833" y="1215750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그룹 71"/>
          <p:cNvGrpSpPr/>
          <p:nvPr/>
        </p:nvGrpSpPr>
        <p:grpSpPr>
          <a:xfrm>
            <a:off x="473978" y="1164835"/>
            <a:ext cx="4076506" cy="2503526"/>
            <a:chOff x="473978" y="1164835"/>
            <a:chExt cx="4076506" cy="2503526"/>
          </a:xfrm>
        </p:grpSpPr>
        <p:sp>
          <p:nvSpPr>
            <p:cNvPr id="8" name="직사각형 7"/>
            <p:cNvSpPr/>
            <p:nvPr/>
          </p:nvSpPr>
          <p:spPr>
            <a:xfrm rot="5400000">
              <a:off x="1260468" y="378345"/>
              <a:ext cx="2503526" cy="4076506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/>
                  </a:gs>
                  <a:gs pos="100000">
                    <a:srgbClr val="F4F4F6">
                      <a:alpha val="0"/>
                    </a:srgbClr>
                  </a:gs>
                </a:gsLst>
                <a:lin ang="0" scaled="0"/>
              </a:gradFill>
            </a:ln>
            <a:effectLst>
              <a:outerShdw blurRad="50800" dist="25400" dir="120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481372" y="1177292"/>
              <a:ext cx="4064400" cy="11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6"/>
            <p:cNvGrpSpPr/>
            <p:nvPr/>
          </p:nvGrpSpPr>
          <p:grpSpPr>
            <a:xfrm>
              <a:off x="473985" y="1168994"/>
              <a:ext cx="4068000" cy="133200"/>
              <a:chOff x="473985" y="1159469"/>
              <a:chExt cx="4068000" cy="133200"/>
            </a:xfrm>
          </p:grpSpPr>
          <p:cxnSp>
            <p:nvCxnSpPr>
              <p:cNvPr id="11" name="직선 연결선 10"/>
              <p:cNvCxnSpPr/>
              <p:nvPr/>
            </p:nvCxnSpPr>
            <p:spPr>
              <a:xfrm>
                <a:off x="473985" y="1286192"/>
                <a:ext cx="4068000" cy="158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그룹 25"/>
              <p:cNvGrpSpPr/>
              <p:nvPr/>
            </p:nvGrpSpPr>
            <p:grpSpPr>
              <a:xfrm>
                <a:off x="1142975" y="1159469"/>
                <a:ext cx="68364" cy="133200"/>
                <a:chOff x="1267409" y="1159469"/>
                <a:chExt cx="68364" cy="133200"/>
              </a:xfrm>
            </p:grpSpPr>
            <p:cxnSp>
              <p:nvCxnSpPr>
                <p:cNvPr id="13" name="직선 연결선 12"/>
                <p:cNvCxnSpPr/>
                <p:nvPr/>
              </p:nvCxnSpPr>
              <p:spPr>
                <a:xfrm rot="5400000">
                  <a:off x="1201603" y="1225275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직선 연결선 13"/>
                <p:cNvCxnSpPr/>
                <p:nvPr/>
              </p:nvCxnSpPr>
              <p:spPr>
                <a:xfrm rot="5400000">
                  <a:off x="1268379" y="1225275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그룹 24"/>
              <p:cNvGrpSpPr/>
              <p:nvPr/>
            </p:nvGrpSpPr>
            <p:grpSpPr>
              <a:xfrm>
                <a:off x="2001256" y="1159469"/>
                <a:ext cx="68364" cy="133200"/>
                <a:chOff x="2053226" y="1159469"/>
                <a:chExt cx="68364" cy="133200"/>
              </a:xfrm>
            </p:grpSpPr>
            <p:cxnSp>
              <p:nvCxnSpPr>
                <p:cNvPr id="15" name="직선 연결선 14"/>
                <p:cNvCxnSpPr/>
                <p:nvPr/>
              </p:nvCxnSpPr>
              <p:spPr>
                <a:xfrm rot="5400000">
                  <a:off x="1987420" y="1225275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직선 연결선 15"/>
                <p:cNvCxnSpPr/>
                <p:nvPr/>
              </p:nvCxnSpPr>
              <p:spPr>
                <a:xfrm rot="5400000">
                  <a:off x="2054196" y="1225275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그룹 23"/>
              <p:cNvGrpSpPr/>
              <p:nvPr/>
            </p:nvGrpSpPr>
            <p:grpSpPr>
              <a:xfrm>
                <a:off x="2859537" y="1159469"/>
                <a:ext cx="68364" cy="133200"/>
                <a:chOff x="2839045" y="1159469"/>
                <a:chExt cx="68364" cy="133200"/>
              </a:xfrm>
            </p:grpSpPr>
            <p:cxnSp>
              <p:nvCxnSpPr>
                <p:cNvPr id="17" name="직선 연결선 16"/>
                <p:cNvCxnSpPr/>
                <p:nvPr/>
              </p:nvCxnSpPr>
              <p:spPr>
                <a:xfrm rot="5400000">
                  <a:off x="2773239" y="1225275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직선 연결선 17"/>
                <p:cNvCxnSpPr/>
                <p:nvPr/>
              </p:nvCxnSpPr>
              <p:spPr>
                <a:xfrm rot="5400000">
                  <a:off x="2840015" y="1225275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그룹 22"/>
              <p:cNvGrpSpPr/>
              <p:nvPr/>
            </p:nvGrpSpPr>
            <p:grpSpPr>
              <a:xfrm>
                <a:off x="3717817" y="1159469"/>
                <a:ext cx="68364" cy="133200"/>
                <a:chOff x="3624863" y="1159469"/>
                <a:chExt cx="68364" cy="133200"/>
              </a:xfrm>
            </p:grpSpPr>
            <p:cxnSp>
              <p:nvCxnSpPr>
                <p:cNvPr id="19" name="직선 연결선 18"/>
                <p:cNvCxnSpPr/>
                <p:nvPr/>
              </p:nvCxnSpPr>
              <p:spPr>
                <a:xfrm rot="5400000">
                  <a:off x="3559057" y="1225275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직선 연결선 19"/>
                <p:cNvCxnSpPr/>
                <p:nvPr/>
              </p:nvCxnSpPr>
              <p:spPr>
                <a:xfrm rot="5400000">
                  <a:off x="3625833" y="1225275"/>
                  <a:ext cx="133200" cy="158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3" name="그룹 70"/>
          <p:cNvGrpSpPr/>
          <p:nvPr/>
        </p:nvGrpSpPr>
        <p:grpSpPr>
          <a:xfrm>
            <a:off x="473978" y="3754754"/>
            <a:ext cx="4076506" cy="2503526"/>
            <a:chOff x="473978" y="3754754"/>
            <a:chExt cx="4076506" cy="2503526"/>
          </a:xfrm>
        </p:grpSpPr>
        <p:sp>
          <p:nvSpPr>
            <p:cNvPr id="46" name="직사각형 45"/>
            <p:cNvSpPr/>
            <p:nvPr/>
          </p:nvSpPr>
          <p:spPr>
            <a:xfrm rot="5400000">
              <a:off x="1260468" y="2968264"/>
              <a:ext cx="2503526" cy="4076506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3">
                      <a:lumMod val="75000"/>
                    </a:schemeClr>
                  </a:gs>
                  <a:gs pos="50000">
                    <a:schemeClr val="accent3"/>
                  </a:gs>
                  <a:gs pos="100000">
                    <a:srgbClr val="F4F4F6">
                      <a:alpha val="0"/>
                    </a:srgbClr>
                  </a:gs>
                </a:gsLst>
                <a:lin ang="0" scaled="0"/>
              </a:gradFill>
            </a:ln>
            <a:effectLst>
              <a:outerShdw blurRad="50800" dist="25400" dir="120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481372" y="3770075"/>
              <a:ext cx="4064400" cy="1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grpSp>
          <p:nvGrpSpPr>
            <p:cNvPr id="34" name="그룹 96"/>
            <p:cNvGrpSpPr/>
            <p:nvPr/>
          </p:nvGrpSpPr>
          <p:grpSpPr>
            <a:xfrm>
              <a:off x="473985" y="3757394"/>
              <a:ext cx="4068000" cy="133200"/>
              <a:chOff x="473985" y="1155086"/>
              <a:chExt cx="4068000" cy="133200"/>
            </a:xfrm>
          </p:grpSpPr>
          <p:cxnSp>
            <p:nvCxnSpPr>
              <p:cNvPr id="98" name="직선 연결선 97"/>
              <p:cNvCxnSpPr/>
              <p:nvPr/>
            </p:nvCxnSpPr>
            <p:spPr>
              <a:xfrm>
                <a:off x="473985" y="1286192"/>
                <a:ext cx="4068000" cy="1588"/>
              </a:xfrm>
              <a:prstGeom prst="line">
                <a:avLst/>
              </a:prstGeom>
              <a:grp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그룹 98"/>
              <p:cNvGrpSpPr/>
              <p:nvPr/>
            </p:nvGrpSpPr>
            <p:grpSpPr>
              <a:xfrm>
                <a:off x="1142975" y="1155086"/>
                <a:ext cx="68364" cy="133200"/>
                <a:chOff x="1267409" y="1155086"/>
                <a:chExt cx="68364" cy="133200"/>
              </a:xfrm>
            </p:grpSpPr>
            <p:cxnSp>
              <p:nvCxnSpPr>
                <p:cNvPr id="109" name="직선 연결선 108"/>
                <p:cNvCxnSpPr/>
                <p:nvPr/>
              </p:nvCxnSpPr>
              <p:spPr>
                <a:xfrm rot="5400000">
                  <a:off x="1201603" y="1220892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직선 연결선 109"/>
                <p:cNvCxnSpPr/>
                <p:nvPr/>
              </p:nvCxnSpPr>
              <p:spPr>
                <a:xfrm rot="5400000">
                  <a:off x="1268379" y="1220892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그룹 99"/>
              <p:cNvGrpSpPr/>
              <p:nvPr/>
            </p:nvGrpSpPr>
            <p:grpSpPr>
              <a:xfrm>
                <a:off x="2001256" y="1155086"/>
                <a:ext cx="68364" cy="133200"/>
                <a:chOff x="2053226" y="1155086"/>
                <a:chExt cx="68364" cy="133200"/>
              </a:xfrm>
            </p:grpSpPr>
            <p:cxnSp>
              <p:nvCxnSpPr>
                <p:cNvPr id="107" name="직선 연결선 106"/>
                <p:cNvCxnSpPr/>
                <p:nvPr/>
              </p:nvCxnSpPr>
              <p:spPr>
                <a:xfrm rot="5400000">
                  <a:off x="1987420" y="1220892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직선 연결선 107"/>
                <p:cNvCxnSpPr/>
                <p:nvPr/>
              </p:nvCxnSpPr>
              <p:spPr>
                <a:xfrm rot="5400000">
                  <a:off x="2054196" y="1220892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그룹 100"/>
              <p:cNvGrpSpPr/>
              <p:nvPr/>
            </p:nvGrpSpPr>
            <p:grpSpPr>
              <a:xfrm>
                <a:off x="2859537" y="1155086"/>
                <a:ext cx="68364" cy="133200"/>
                <a:chOff x="2839045" y="1155086"/>
                <a:chExt cx="68364" cy="133200"/>
              </a:xfrm>
            </p:grpSpPr>
            <p:cxnSp>
              <p:nvCxnSpPr>
                <p:cNvPr id="105" name="직선 연결선 104"/>
                <p:cNvCxnSpPr/>
                <p:nvPr/>
              </p:nvCxnSpPr>
              <p:spPr>
                <a:xfrm rot="5400000">
                  <a:off x="2773239" y="1220892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직선 연결선 105"/>
                <p:cNvCxnSpPr/>
                <p:nvPr/>
              </p:nvCxnSpPr>
              <p:spPr>
                <a:xfrm rot="5400000">
                  <a:off x="2840015" y="1220892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그룹 101"/>
              <p:cNvGrpSpPr/>
              <p:nvPr/>
            </p:nvGrpSpPr>
            <p:grpSpPr>
              <a:xfrm>
                <a:off x="3717817" y="1155086"/>
                <a:ext cx="68364" cy="133200"/>
                <a:chOff x="3624863" y="1155086"/>
                <a:chExt cx="68364" cy="133200"/>
              </a:xfrm>
            </p:grpSpPr>
            <p:cxnSp>
              <p:nvCxnSpPr>
                <p:cNvPr id="103" name="직선 연결선 102"/>
                <p:cNvCxnSpPr/>
                <p:nvPr/>
              </p:nvCxnSpPr>
              <p:spPr>
                <a:xfrm rot="5400000">
                  <a:off x="3559057" y="1220892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103"/>
                <p:cNvCxnSpPr/>
                <p:nvPr/>
              </p:nvCxnSpPr>
              <p:spPr>
                <a:xfrm rot="5400000">
                  <a:off x="3625833" y="1220892"/>
                  <a:ext cx="133200" cy="1588"/>
                </a:xfrm>
                <a:prstGeom prst="line">
                  <a:avLst/>
                </a:prstGeom>
                <a:grpFill/>
                <a:ln w="28575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꽁트의 실증주의 </a:t>
            </a:r>
          </a:p>
        </p:txBody>
      </p:sp>
      <p:sp>
        <p:nvSpPr>
          <p:cNvPr id="75" name="내용 개체 틀 74"/>
          <p:cNvSpPr>
            <a:spLocks noGrp="1"/>
          </p:cNvSpPr>
          <p:nvPr>
            <p:ph sz="quarter" idx="13"/>
          </p:nvPr>
        </p:nvSpPr>
        <p:spPr>
          <a:xfrm>
            <a:off x="555173" y="1371600"/>
            <a:ext cx="3897082" cy="2230894"/>
          </a:xfrm>
        </p:spPr>
        <p:txBody>
          <a:bodyPr/>
          <a:lstStyle/>
          <a:p>
            <a:r>
              <a:rPr lang="ko-KR" altLang="en-US"/>
              <a:t>1. 인식의 원칙 </a:t>
            </a:r>
          </a:p>
          <a:p>
            <a:pPr>
              <a:buNone/>
            </a:pPr>
            <a:r>
              <a:rPr lang="ko-KR" altLang="en-US"/>
              <a:t>- 실제로 만질 수 있고 볼</a:t>
            </a:r>
            <a:r>
              <a:rPr lang="en-US" altLang="ko-KR"/>
              <a:t> </a:t>
            </a:r>
            <a:r>
              <a:rPr lang="ko-KR" altLang="en-US"/>
              <a:t>수 있고 들을 수 있는 사실  </a:t>
            </a:r>
          </a:p>
        </p:txBody>
      </p:sp>
      <p:sp>
        <p:nvSpPr>
          <p:cNvPr id="76" name="내용 개체 틀 75"/>
          <p:cNvSpPr>
            <a:spLocks noGrp="1"/>
          </p:cNvSpPr>
          <p:nvPr>
            <p:ph sz="quarter" idx="14"/>
          </p:nvPr>
        </p:nvSpPr>
        <p:spPr>
          <a:xfrm>
            <a:off x="4735288" y="1371600"/>
            <a:ext cx="3897082" cy="2230894"/>
          </a:xfrm>
        </p:spPr>
        <p:txBody>
          <a:bodyPr/>
          <a:lstStyle/>
          <a:p>
            <a:r>
              <a:rPr lang="ko-KR" altLang="en-US"/>
              <a:t>2. 오감을 통한 감각 </a:t>
            </a:r>
          </a:p>
          <a:p>
            <a:pPr>
              <a:buNone/>
            </a:pPr>
            <a:r>
              <a:rPr lang="ko-KR" altLang="en-US"/>
              <a:t>- 오감각이라는 필터를 통해서 들어오는 다양한 감각적 인상 </a:t>
            </a:r>
          </a:p>
        </p:txBody>
      </p:sp>
      <p:sp>
        <p:nvSpPr>
          <p:cNvPr id="77" name="내용 개체 틀 76"/>
          <p:cNvSpPr>
            <a:spLocks noGrp="1"/>
          </p:cNvSpPr>
          <p:nvPr>
            <p:ph sz="quarter" idx="15"/>
          </p:nvPr>
        </p:nvSpPr>
        <p:spPr>
          <a:xfrm>
            <a:off x="555173" y="3959002"/>
            <a:ext cx="3897082" cy="2230894"/>
          </a:xfrm>
        </p:spPr>
        <p:txBody>
          <a:bodyPr/>
          <a:lstStyle/>
          <a:p>
            <a:r>
              <a:rPr lang="ko-KR" altLang="en-US"/>
              <a:t>3. 감각적 배후의 형이상학 부정 </a:t>
            </a:r>
          </a:p>
          <a:p>
            <a:pPr>
              <a:buNone/>
            </a:pPr>
            <a:r>
              <a:rPr lang="ko-KR" altLang="en-US"/>
              <a:t>- 감각적 배후의 이념, 원초 형상, 진리 등을 탐구하려는 형이상학을 거부 </a:t>
            </a:r>
          </a:p>
          <a:p>
            <a:pPr>
              <a:buNone/>
            </a:pPr>
            <a:r>
              <a:rPr lang="ko-KR" altLang="en-US"/>
              <a:t>= 자연과학 방법론 </a:t>
            </a:r>
          </a:p>
        </p:txBody>
      </p:sp>
      <p:sp>
        <p:nvSpPr>
          <p:cNvPr id="78" name="내용 개체 틀 77"/>
          <p:cNvSpPr>
            <a:spLocks noGrp="1"/>
          </p:cNvSpPr>
          <p:nvPr>
            <p:ph sz="quarter" idx="16"/>
          </p:nvPr>
        </p:nvSpPr>
        <p:spPr>
          <a:xfrm>
            <a:off x="4735288" y="3959002"/>
            <a:ext cx="3897082" cy="2230894"/>
          </a:xfrm>
        </p:spPr>
        <p:txBody>
          <a:bodyPr/>
          <a:lstStyle/>
          <a:p>
            <a:r>
              <a:rPr lang="ko-KR" altLang="en-US"/>
              <a:t>4. 주관적 가치 판단 배제 </a:t>
            </a:r>
          </a:p>
          <a:p>
            <a:pPr>
              <a:buNone/>
            </a:pPr>
            <a:r>
              <a:rPr lang="ko-KR" altLang="en-US"/>
              <a:t>- 인식의 주제는 감각을 통해서 들오어는 요소들을 수동적으로 받아들여 분석하여 묘사만 하고 주관적 판단 배제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콩트의 인간진보의 3단계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942958" y="2071678"/>
            <a:ext cx="2257424" cy="78581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3000000" scaled="0"/>
          </a:gradFill>
          <a:ln w="127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400">
                <a:solidFill>
                  <a:schemeClr val="accent5">
                    <a:lumMod val="20000"/>
                    <a:lumOff val="80000"/>
                  </a:schemeClr>
                </a:solidFill>
              </a:rPr>
              <a:t>1. 신학적 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514726" y="2071678"/>
            <a:ext cx="2257424" cy="78581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3000000" scaled="0"/>
          </a:gradFill>
          <a:ln w="127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픽션의 세계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086494" y="2071678"/>
            <a:ext cx="2257424" cy="78581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3000000" scaled="0"/>
          </a:gradFill>
          <a:ln w="127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 인간이해 출발점</a:t>
            </a:r>
          </a:p>
        </p:txBody>
      </p:sp>
      <p:cxnSp>
        <p:nvCxnSpPr>
          <p:cNvPr id="10" name="직선 화살표 연결선 9"/>
          <p:cNvCxnSpPr>
            <a:stCxn id="6" idx="3"/>
            <a:endCxn id="7" idx="1"/>
          </p:cNvCxnSpPr>
          <p:nvPr/>
        </p:nvCxnSpPr>
        <p:spPr>
          <a:xfrm>
            <a:off x="3200382" y="2464587"/>
            <a:ext cx="314344" cy="158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7" idx="3"/>
            <a:endCxn id="8" idx="1"/>
          </p:cNvCxnSpPr>
          <p:nvPr/>
        </p:nvCxnSpPr>
        <p:spPr>
          <a:xfrm>
            <a:off x="5772150" y="2464587"/>
            <a:ext cx="314344" cy="158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942958" y="3500438"/>
            <a:ext cx="2257424" cy="785818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3000000" scaled="0"/>
          </a:gradFill>
          <a:ln w="127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400">
                <a:solidFill>
                  <a:schemeClr val="accent4">
                    <a:lumMod val="20000"/>
                    <a:lumOff val="80000"/>
                  </a:schemeClr>
                </a:solidFill>
              </a:rPr>
              <a:t>2. 형이상학적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514726" y="3500438"/>
            <a:ext cx="2257424" cy="785818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3000000" scaled="0"/>
          </a:gradFill>
          <a:ln w="127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추상적 단계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086494" y="3500438"/>
            <a:ext cx="2257424" cy="785818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3000000" scaled="0"/>
          </a:gradFill>
          <a:ln w="127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과도기 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42958" y="4857760"/>
            <a:ext cx="2257424" cy="78581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3000000" scaled="0"/>
          </a:gra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400">
                <a:solidFill>
                  <a:schemeClr val="bg2">
                    <a:lumMod val="20000"/>
                    <a:lumOff val="80000"/>
                  </a:schemeClr>
                </a:solidFill>
              </a:rPr>
              <a:t>3. 과학적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514726" y="4857760"/>
            <a:ext cx="2257424" cy="78581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3000000" scaled="0"/>
          </a:gra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실증적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086494" y="4857760"/>
            <a:ext cx="2257424" cy="78581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3000000" scaled="0"/>
          </a:gra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확정된 이해</a:t>
            </a:r>
          </a:p>
        </p:txBody>
      </p:sp>
      <p:cxnSp>
        <p:nvCxnSpPr>
          <p:cNvPr id="22" name="Shape 21"/>
          <p:cNvCxnSpPr>
            <a:stCxn id="8" idx="3"/>
            <a:endCxn id="15" idx="1"/>
          </p:cNvCxnSpPr>
          <p:nvPr/>
        </p:nvCxnSpPr>
        <p:spPr>
          <a:xfrm flipH="1">
            <a:off x="942958" y="2464587"/>
            <a:ext cx="7400960" cy="1428760"/>
          </a:xfrm>
          <a:prstGeom prst="bentConnector5">
            <a:avLst>
              <a:gd name="adj1" fmla="val -3089"/>
              <a:gd name="adj2" fmla="val 50000"/>
              <a:gd name="adj3" fmla="val 103089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15" idx="3"/>
            <a:endCxn id="16" idx="1"/>
          </p:cNvCxnSpPr>
          <p:nvPr/>
        </p:nvCxnSpPr>
        <p:spPr>
          <a:xfrm>
            <a:off x="3200382" y="3893347"/>
            <a:ext cx="314344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6" idx="3"/>
            <a:endCxn id="17" idx="1"/>
          </p:cNvCxnSpPr>
          <p:nvPr/>
        </p:nvCxnSpPr>
        <p:spPr>
          <a:xfrm>
            <a:off x="5772150" y="3893347"/>
            <a:ext cx="314344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27"/>
          <p:cNvCxnSpPr>
            <a:stCxn id="17" idx="3"/>
            <a:endCxn id="18" idx="1"/>
          </p:cNvCxnSpPr>
          <p:nvPr/>
        </p:nvCxnSpPr>
        <p:spPr>
          <a:xfrm flipH="1">
            <a:off x="942958" y="3893347"/>
            <a:ext cx="7400960" cy="1357322"/>
          </a:xfrm>
          <a:prstGeom prst="bentConnector5">
            <a:avLst>
              <a:gd name="adj1" fmla="val -3089"/>
              <a:gd name="adj2" fmla="val 50000"/>
              <a:gd name="adj3" fmla="val 103089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8" idx="3"/>
            <a:endCxn id="19" idx="1"/>
          </p:cNvCxnSpPr>
          <p:nvPr/>
        </p:nvCxnSpPr>
        <p:spPr>
          <a:xfrm>
            <a:off x="3200382" y="5250669"/>
            <a:ext cx="314344" cy="158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19" idx="3"/>
            <a:endCxn id="20" idx="1"/>
          </p:cNvCxnSpPr>
          <p:nvPr/>
        </p:nvCxnSpPr>
        <p:spPr>
          <a:xfrm>
            <a:off x="5772150" y="5250669"/>
            <a:ext cx="314344" cy="158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콩트의 진보 사상 : 사회적 물리학 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* 계몽주의 시대 = 과학적 단계 또는 실증적 단계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사회적 물리학 = 자연 현상들에 대한 해석방법을 곧바로 사회 현상에 적용하였다.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1) 정태적</a:t>
            </a:r>
            <a:r>
              <a:rPr lang="en-US" altLang="ko-KR"/>
              <a:t> </a:t>
            </a:r>
            <a:r>
              <a:rPr lang="ko-KR" altLang="en-US"/>
              <a:t>법칙 = 질서 - 여러 사회적 요소들의 상호관계 속에서 이해함으로서 그것들을 조합 속에 있는 것으로 취급하지 않으면 안 되는 하나의 전제(</a:t>
            </a:r>
            <a:r>
              <a:rPr lang="en-US" altLang="ko-KR"/>
              <a:t>whole)</a:t>
            </a:r>
            <a:r>
              <a:rPr lang="ko-KR" altLang="en-US"/>
              <a:t>를</a:t>
            </a:r>
            <a:r>
              <a:rPr lang="en-US" altLang="ko-KR"/>
              <a:t> </a:t>
            </a:r>
            <a:r>
              <a:rPr lang="ko-KR" altLang="en-US"/>
              <a:t>형성하는 것으로 보아야 한다. </a:t>
            </a:r>
          </a:p>
          <a:p>
            <a:pPr>
              <a:buNone/>
            </a:pPr>
            <a:r>
              <a:rPr lang="ko-KR" altLang="en-US"/>
              <a:t>2) 역동적 법칙 = 진보 - 이전의 사회적 상태의 필연적인 결과로 그리고 그 다음 사회적 상태의 필수불가결한 동인으로 이해한다.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400"/>
              <a:t>찰스 다윈의 사회적 진화론 - 허버트 스펜서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1. 진화론의 적자 생존 </a:t>
            </a:r>
          </a:p>
          <a:p>
            <a:pPr>
              <a:buNone/>
            </a:pPr>
            <a:r>
              <a:rPr lang="ko-KR" altLang="en-US"/>
              <a:t>   1) 산업자본주의 = 가혹한 자유주의와 국가적 차원의 경쟁  </a:t>
            </a:r>
          </a:p>
          <a:p>
            <a:pPr>
              <a:buNone/>
            </a:pPr>
            <a:r>
              <a:rPr lang="ko-KR" altLang="en-US"/>
              <a:t>   2) 전쟁으로 인한 혼돈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2. 사회 진화론 </a:t>
            </a:r>
          </a:p>
          <a:p>
            <a:pPr>
              <a:buNone/>
            </a:pPr>
            <a:r>
              <a:rPr lang="ko-KR" altLang="en-US"/>
              <a:t>    동물처럼 인간도 필연적으로 생존 투쟁을 통해 적자의 생존과 부적자의 도태를 유발하고 이로 인해 종의 진보를 가져온다는 것이다. </a:t>
            </a:r>
          </a:p>
          <a:p>
            <a:pPr>
              <a:buNone/>
            </a:pPr>
            <a:r>
              <a:rPr lang="ko-KR" altLang="en-US"/>
              <a:t>1) 집단적 사회진화론 </a:t>
            </a:r>
          </a:p>
          <a:p>
            <a:pPr>
              <a:buNone/>
            </a:pPr>
            <a:r>
              <a:rPr lang="ko-KR" altLang="en-US"/>
              <a:t>2) 개인주의적 사회진화론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아우슈비츠 수용소 </a:t>
            </a:r>
          </a:p>
        </p:txBody>
      </p:sp>
      <p:sp>
        <p:nvSpPr>
          <p:cNvPr id="5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248156" y="1419606"/>
            <a:ext cx="6647688" cy="47525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아우슈비츠 수용소 </a:t>
            </a:r>
          </a:p>
        </p:txBody>
      </p:sp>
      <p:sp>
        <p:nvSpPr>
          <p:cNvPr id="5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259586" y="1484757"/>
            <a:ext cx="6840855" cy="44159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뉘른베르크 전범 재판 </a:t>
            </a:r>
          </a:p>
        </p:txBody>
      </p:sp>
      <p:pic>
        <p:nvPicPr>
          <p:cNvPr id="5" name="그림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28600" y="1349968"/>
            <a:ext cx="8691592" cy="47200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베를린 홀로코스트 기념관 </a:t>
            </a:r>
          </a:p>
        </p:txBody>
      </p:sp>
      <p:pic>
        <p:nvPicPr>
          <p:cNvPr id="5" name="그림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092083" y="1600200"/>
            <a:ext cx="6959833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진보적 역사관의 특징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693314783"/>
              </p:ext>
            </p:extLst>
          </p:nvPr>
        </p:nvGraphicFramePr>
        <p:xfrm>
          <a:off x="1524000" y="1308100"/>
          <a:ext cx="7277100" cy="536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진보적 역사관에 대한 비판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/>
              <a:t>1. </a:t>
            </a:r>
            <a:r>
              <a:rPr lang="ko-KR" altLang="en-US"/>
              <a:t>인간의</a:t>
            </a:r>
            <a:r>
              <a:rPr lang="en-US" altLang="ko-KR"/>
              <a:t> </a:t>
            </a:r>
            <a:r>
              <a:rPr lang="ko-KR" altLang="en-US"/>
              <a:t>죄성 - 인간의 도덕적 우월성에 타격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2. 결정론적 섭리 사관은 인간의 자유를 오해하게 만든다.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3. 도덕적 윤리의 상대성이 사회의 진보를 담보하지 못한다.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4. 사회적 진보를 목적으로 삼기 때문에 인간의 존엄성을 간과하는 결과를 낳는다.  </a:t>
            </a:r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진보적 역사관의 형성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16</a:t>
            </a:r>
            <a:r>
              <a:rPr lang="ko-KR" altLang="en-US" dirty="0" smtClean="0"/>
              <a:t>세기 인문주의자들의 관점에서 주제로 등장한 고대 로마 그리스 문화로의 회귀로부터의 전환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페로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고대인과 근대인의 비교</a:t>
            </a:r>
            <a:r>
              <a:rPr lang="en-US" altLang="ko-KR" dirty="0" smtClean="0"/>
              <a:t>&gt; </a:t>
            </a:r>
          </a:p>
          <a:p>
            <a:r>
              <a:rPr lang="en-US" altLang="ko-KR" dirty="0" smtClean="0"/>
              <a:t>1) </a:t>
            </a:r>
            <a:r>
              <a:rPr lang="ko-KR" altLang="en-US" dirty="0" smtClean="0"/>
              <a:t>지식은 시간이 지남에 따라 축적될 수밖에 없다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2) 18</a:t>
            </a:r>
            <a:r>
              <a:rPr lang="ko-KR" altLang="en-US" dirty="0" smtClean="0"/>
              <a:t>세기 진보적 사상의 길을 닦음 </a:t>
            </a:r>
            <a:endParaRPr lang="en-US" altLang="ko-KR" dirty="0" smtClean="0"/>
          </a:p>
          <a:p>
            <a:r>
              <a:rPr lang="en-US" altLang="ko-KR" dirty="0" smtClean="0"/>
              <a:t>3) </a:t>
            </a:r>
            <a:r>
              <a:rPr lang="ko-KR" altLang="en-US" dirty="0" smtClean="0"/>
              <a:t>근대인 옹호는 역사 과정에서의 비관적 사고를 극복하고 낙관론이 부상하게 하는 원인이 된다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천년왕국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역사 안에 복된 미래가 존재한다는 믿음의 유입으로 인해 기독교적 역사관에서 진보적 사상으로 이행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84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17세기의 </a:t>
            </a:r>
            <a:r>
              <a:rPr lang="ko-KR" altLang="en-US" dirty="0" smtClean="0"/>
              <a:t>특징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기독교적 역사관 약화  </a:t>
            </a:r>
            <a:endParaRPr lang="ko-KR" altLang="en-US" dirty="0"/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/>
              <a:t>1. 기독교적 역사관 약화 </a:t>
            </a:r>
          </a:p>
          <a:p>
            <a:pPr>
              <a:buNone/>
            </a:pPr>
            <a:r>
              <a:rPr lang="ko-KR" altLang="en-US" dirty="0"/>
              <a:t>1) 당시의 기독교 </a:t>
            </a:r>
            <a:r>
              <a:rPr lang="ko-KR" altLang="en-US" dirty="0" err="1"/>
              <a:t>변증학</a:t>
            </a:r>
            <a:r>
              <a:rPr lang="ko-KR" altLang="en-US" dirty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지식이 계속 진보해 왔다는 사상이 기독교 </a:t>
            </a:r>
            <a:r>
              <a:rPr lang="ko-KR" altLang="en-US" dirty="0" err="1" smtClean="0"/>
              <a:t>변증학에서</a:t>
            </a:r>
            <a:r>
              <a:rPr lang="ko-KR" altLang="en-US" dirty="0"/>
              <a:t> </a:t>
            </a:r>
            <a:r>
              <a:rPr lang="ko-KR" altLang="en-US" dirty="0" smtClean="0"/>
              <a:t>강력한 무기로 등장한다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pPr>
              <a:buNone/>
            </a:pPr>
            <a:r>
              <a:rPr lang="en-US" altLang="ko-KR" dirty="0" smtClean="0"/>
              <a:t> - 18</a:t>
            </a:r>
            <a:r>
              <a:rPr lang="ko-KR" altLang="en-US" dirty="0" smtClean="0"/>
              <a:t>세기 이신론 </a:t>
            </a:r>
            <a:endParaRPr lang="ko-KR" altLang="en-US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2</a:t>
            </a:r>
            <a:r>
              <a:rPr lang="ko-KR" altLang="en-US" dirty="0"/>
              <a:t>) 이성에 대한 태도 </a:t>
            </a:r>
          </a:p>
          <a:p>
            <a:pPr>
              <a:buNone/>
            </a:pPr>
            <a:endParaRPr lang="ko-KR" altLang="en-US" dirty="0"/>
          </a:p>
          <a:p>
            <a:pPr>
              <a:buNone/>
            </a:pPr>
            <a:r>
              <a:rPr lang="ko-KR" altLang="en-US" dirty="0"/>
              <a:t>2. "섭리"에 대한 이해의 변화 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* </a:t>
            </a:r>
            <a:r>
              <a:rPr lang="ko-KR" altLang="en-US" dirty="0" smtClean="0"/>
              <a:t>자연적인 인과론으로 귀결됨으로써 하나님이 개입할 자리가 사라짐 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이신론의 약점 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412704"/>
              </p:ext>
            </p:extLst>
          </p:nvPr>
        </p:nvGraphicFramePr>
        <p:xfrm>
          <a:off x="323850" y="1308100"/>
          <a:ext cx="8477250" cy="496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13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18세기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볼테르</a:t>
            </a:r>
            <a:r>
              <a:rPr lang="en-US" altLang="ko-KR" dirty="0" smtClean="0"/>
              <a:t>(1694-1778)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412720"/>
            <a:ext cx="4002418" cy="4863865"/>
          </a:xfrm>
        </p:spPr>
      </p:pic>
      <p:sp>
        <p:nvSpPr>
          <p:cNvPr id="5" name="TextBox 4"/>
          <p:cNvSpPr txBox="1"/>
          <p:nvPr/>
        </p:nvSpPr>
        <p:spPr>
          <a:xfrm>
            <a:off x="4480500" y="1441622"/>
            <a:ext cx="4484110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&lt;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제 민족의 관습과 정신에 관한 에세이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&gt;(1756) </a:t>
            </a:r>
          </a:p>
          <a:p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 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사실적 내용의 최소화 </a:t>
            </a:r>
            <a:endParaRPr lang="en-US" altLang="ko-K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altLang="ko-K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2) 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광범위한 문화 유형 집중화 </a:t>
            </a:r>
            <a:endParaRPr lang="en-US" altLang="ko-K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altLang="ko-K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이신론 사상 유입 </a:t>
            </a:r>
            <a:endParaRPr lang="en-US" altLang="ko-K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데이비드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흄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/>
              <a:t>1711</a:t>
            </a:r>
            <a:r>
              <a:rPr lang="ko-KR" altLang="en-US" dirty="0"/>
              <a:t>년 </a:t>
            </a:r>
            <a:r>
              <a:rPr lang="en-US" altLang="ko-KR" dirty="0"/>
              <a:t>~ 1776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279746"/>
            <a:ext cx="3960110" cy="5197644"/>
          </a:xfrm>
        </p:spPr>
      </p:pic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1766216316"/>
              </p:ext>
            </p:extLst>
          </p:nvPr>
        </p:nvGraphicFramePr>
        <p:xfrm>
          <a:off x="3275820" y="17727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타원형 설명선 6"/>
          <p:cNvSpPr/>
          <p:nvPr/>
        </p:nvSpPr>
        <p:spPr>
          <a:xfrm>
            <a:off x="7212348" y="908650"/>
            <a:ext cx="1919420" cy="12607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직감과 공감의 능력 </a:t>
            </a:r>
            <a:endParaRPr lang="ko-KR" altLang="en-US" dirty="0"/>
          </a:p>
        </p:txBody>
      </p:sp>
      <p:sp>
        <p:nvSpPr>
          <p:cNvPr id="8" name="타원형 설명선 7"/>
          <p:cNvSpPr/>
          <p:nvPr/>
        </p:nvSpPr>
        <p:spPr>
          <a:xfrm>
            <a:off x="7318223" y="2708900"/>
            <a:ext cx="1919420" cy="12607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역사가 자신에 대한 분석 </a:t>
            </a:r>
            <a:endParaRPr lang="ko-KR" altLang="en-US" dirty="0"/>
          </a:p>
        </p:txBody>
      </p:sp>
      <p:sp>
        <p:nvSpPr>
          <p:cNvPr id="9" name="타원형 설명선 8"/>
          <p:cNvSpPr/>
          <p:nvPr/>
        </p:nvSpPr>
        <p:spPr>
          <a:xfrm>
            <a:off x="7333989" y="4504881"/>
            <a:ext cx="1919420" cy="12607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인간 본성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569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흄의</a:t>
            </a:r>
            <a:r>
              <a:rPr lang="ko-KR" altLang="en-US" dirty="0" smtClean="0"/>
              <a:t> 역사 해석의 실례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울지 추기경 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40"/>
            <a:ext cx="3133725" cy="4743450"/>
          </a:xfrm>
        </p:spPr>
      </p:pic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3448822353"/>
              </p:ext>
            </p:extLst>
          </p:nvPr>
        </p:nvGraphicFramePr>
        <p:xfrm>
          <a:off x="3133725" y="14168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792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18</a:t>
            </a:r>
            <a:r>
              <a:rPr lang="ko-KR" altLang="en-US" dirty="0" smtClean="0"/>
              <a:t>세기 후반 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88334"/>
              </p:ext>
            </p:extLst>
          </p:nvPr>
        </p:nvGraphicFramePr>
        <p:xfrm>
          <a:off x="323850" y="1308100"/>
          <a:ext cx="8477250" cy="496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타원형 설명선 4"/>
          <p:cNvSpPr/>
          <p:nvPr/>
        </p:nvSpPr>
        <p:spPr>
          <a:xfrm>
            <a:off x="6084210" y="548600"/>
            <a:ext cx="2952409" cy="1409615"/>
          </a:xfrm>
          <a:prstGeom prst="wedgeEllipseCallout">
            <a:avLst>
              <a:gd name="adj1" fmla="val 16109"/>
              <a:gd name="adj2" fmla="val 88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인간본성은 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일정하다</a:t>
            </a:r>
            <a:r>
              <a:rPr lang="en-US" altLang="ko-KR" sz="2800" dirty="0" smtClean="0"/>
              <a:t>.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35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도르래">
  <a:themeElements>
    <a:clrScheme name="도르래">
      <a:dk1>
        <a:srgbClr val="6F5F55"/>
      </a:dk1>
      <a:lt1>
        <a:srgbClr val="FFFFFF"/>
      </a:lt1>
      <a:dk2>
        <a:srgbClr val="847062"/>
      </a:dk2>
      <a:lt2>
        <a:srgbClr val="57402F"/>
      </a:lt2>
      <a:accent1>
        <a:srgbClr val="57402F"/>
      </a:accent1>
      <a:accent2>
        <a:srgbClr val="D83D5C"/>
      </a:accent2>
      <a:accent3>
        <a:srgbClr val="94C7CC"/>
      </a:accent3>
      <a:accent4>
        <a:srgbClr val="E39B53"/>
      </a:accent4>
      <a:accent5>
        <a:srgbClr val="C45865"/>
      </a:accent5>
      <a:accent6>
        <a:srgbClr val="B2B2B2"/>
      </a:accent6>
      <a:hlink>
        <a:srgbClr val="E27B25"/>
      </a:hlink>
      <a:folHlink>
        <a:srgbClr val="D28089"/>
      </a:folHlink>
    </a:clrScheme>
    <a:fontScheme name="도르래">
      <a:majorFont>
        <a:latin typeface="Arial"/>
        <a:ea typeface="HY태백B"/>
        <a:cs typeface=""/>
      </a:majorFont>
      <a:minorFont>
        <a:latin typeface="Tahoma"/>
        <a:ea typeface="함초롬돋움"/>
        <a:cs typeface=""/>
      </a:minorFont>
    </a:fontScheme>
    <a:fmtScheme name="도르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hueMod val="70000"/>
                <a:satMod val="100000"/>
              </a:schemeClr>
            </a:gs>
            <a:gs pos="100000">
              <a:schemeClr val="phClr">
                <a:shade val="2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691</Words>
  <Application>Microsoft Office PowerPoint</Application>
  <PresentationFormat>화면 슬라이드 쇼(4:3)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도르래</vt:lpstr>
      <vt:lpstr>기독교와 역사관 </vt:lpstr>
      <vt:lpstr>진보적 역사관의 특징 </vt:lpstr>
      <vt:lpstr>진보적 역사관의 형성 </vt:lpstr>
      <vt:lpstr>17세기의 특징 : 기독교적 역사관 약화  </vt:lpstr>
      <vt:lpstr>이신론의 약점 </vt:lpstr>
      <vt:lpstr>18세기 – 볼테르(1694-1778) </vt:lpstr>
      <vt:lpstr>데이비드 흄 (1711년 ~ 1776년)</vt:lpstr>
      <vt:lpstr>흄의 역사 해석의 실례 – 울지 추기경  </vt:lpstr>
      <vt:lpstr>18세기 후반 </vt:lpstr>
      <vt:lpstr>콩도르세 (1743-1794)  </vt:lpstr>
      <vt:lpstr>앙리 드 생시몽 (1760-1825)</vt:lpstr>
      <vt:lpstr>꽁트의 실증주의 </vt:lpstr>
      <vt:lpstr>콩트의 인간진보의 3단계 </vt:lpstr>
      <vt:lpstr>콩트의 진보 사상 : 사회적 물리학  </vt:lpstr>
      <vt:lpstr>찰스 다윈의 사회적 진화론 - 허버트 스펜서 </vt:lpstr>
      <vt:lpstr>아우슈비츠 수용소 </vt:lpstr>
      <vt:lpstr>아우슈비츠 수용소 </vt:lpstr>
      <vt:lpstr>뉘른베르크 전범 재판 </vt:lpstr>
      <vt:lpstr>베를린 홀로코스트 기념관 </vt:lpstr>
      <vt:lpstr>진보적 역사관에 대한 비판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기독교와 역사관</dc:title>
  <dc:creator>Shinhye</dc:creator>
  <cp:lastModifiedBy>shinhye Yang</cp:lastModifiedBy>
  <cp:revision>23</cp:revision>
  <dcterms:created xsi:type="dcterms:W3CDTF">2015-04-10T04:12:27Z</dcterms:created>
  <dcterms:modified xsi:type="dcterms:W3CDTF">2016-05-02T23:29:43Z</dcterms:modified>
  <cp:contentStatus>화면 슬라이드 쇼(4:3)</cp:contentStatus>
</cp:coreProperties>
</file>